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</p:sldMasterIdLst>
  <p:notesMasterIdLst>
    <p:notesMasterId r:id="rId66"/>
  </p:notesMasterIdLst>
  <p:sldIdLst>
    <p:sldId id="411" r:id="rId2"/>
    <p:sldId id="280" r:id="rId3"/>
    <p:sldId id="257" r:id="rId4"/>
    <p:sldId id="259" r:id="rId5"/>
    <p:sldId id="258" r:id="rId6"/>
    <p:sldId id="262" r:id="rId7"/>
    <p:sldId id="352" r:id="rId8"/>
    <p:sldId id="353" r:id="rId9"/>
    <p:sldId id="354" r:id="rId10"/>
    <p:sldId id="267" r:id="rId11"/>
    <p:sldId id="268" r:id="rId12"/>
    <p:sldId id="356" r:id="rId13"/>
    <p:sldId id="355" r:id="rId14"/>
    <p:sldId id="357" r:id="rId15"/>
    <p:sldId id="270" r:id="rId16"/>
    <p:sldId id="273" r:id="rId17"/>
    <p:sldId id="274" r:id="rId18"/>
    <p:sldId id="272" r:id="rId19"/>
    <p:sldId id="358" r:id="rId20"/>
    <p:sldId id="390" r:id="rId21"/>
    <p:sldId id="373" r:id="rId22"/>
    <p:sldId id="282" r:id="rId23"/>
    <p:sldId id="281" r:id="rId24"/>
    <p:sldId id="360" r:id="rId25"/>
    <p:sldId id="275" r:id="rId26"/>
    <p:sldId id="361" r:id="rId27"/>
    <p:sldId id="283" r:id="rId28"/>
    <p:sldId id="362" r:id="rId29"/>
    <p:sldId id="297" r:id="rId30"/>
    <p:sldId id="412" r:id="rId31"/>
    <p:sldId id="299" r:id="rId32"/>
    <p:sldId id="300" r:id="rId33"/>
    <p:sldId id="301" r:id="rId34"/>
    <p:sldId id="363" r:id="rId35"/>
    <p:sldId id="413" r:id="rId36"/>
    <p:sldId id="414" r:id="rId37"/>
    <p:sldId id="415" r:id="rId38"/>
    <p:sldId id="276" r:id="rId39"/>
    <p:sldId id="277" r:id="rId40"/>
    <p:sldId id="278" r:id="rId41"/>
    <p:sldId id="364" r:id="rId42"/>
    <p:sldId id="365" r:id="rId43"/>
    <p:sldId id="366" r:id="rId44"/>
    <p:sldId id="367" r:id="rId45"/>
    <p:sldId id="368" r:id="rId46"/>
    <p:sldId id="369" r:id="rId47"/>
    <p:sldId id="370" r:id="rId48"/>
    <p:sldId id="371" r:id="rId49"/>
    <p:sldId id="374" r:id="rId50"/>
    <p:sldId id="375" r:id="rId51"/>
    <p:sldId id="376" r:id="rId52"/>
    <p:sldId id="377" r:id="rId53"/>
    <p:sldId id="378" r:id="rId54"/>
    <p:sldId id="379" r:id="rId55"/>
    <p:sldId id="380" r:id="rId56"/>
    <p:sldId id="381" r:id="rId57"/>
    <p:sldId id="382" r:id="rId58"/>
    <p:sldId id="383" r:id="rId59"/>
    <p:sldId id="384" r:id="rId60"/>
    <p:sldId id="385" r:id="rId61"/>
    <p:sldId id="386" r:id="rId62"/>
    <p:sldId id="387" r:id="rId63"/>
    <p:sldId id="416" r:id="rId64"/>
    <p:sldId id="391" r:id="rId65"/>
  </p:sldIdLst>
  <p:sldSz cx="12192000" cy="6858000"/>
  <p:notesSz cx="6858000" cy="9144000"/>
  <p:embeddedFontLst>
    <p:embeddedFont>
      <p:font typeface="Calibri" panose="020F0502020204030204" pitchFamily="34" charset="0"/>
      <p:regular r:id="rId67"/>
      <p:bold r:id="rId68"/>
      <p:italic r:id="rId69"/>
      <p:boldItalic r:id="rId70"/>
    </p:embeddedFont>
    <p:embeddedFont>
      <p:font typeface="Calibri Light" panose="020F0302020204030204" pitchFamily="34" charset="0"/>
      <p:regular r:id="rId71"/>
      <p:italic r:id="rId72"/>
    </p:embeddedFont>
    <p:embeddedFont>
      <p:font typeface="Cormorant" panose="00000500000000000000" pitchFamily="50" charset="-52"/>
      <p:regular r:id="rId73"/>
    </p:embeddedFont>
    <p:embeddedFont>
      <p:font typeface="Helvetica World" panose="020B0500040000020004" pitchFamily="34" charset="0"/>
      <p:regular r:id="rId74"/>
      <p:bold r:id="rId75"/>
      <p:italic r:id="rId76"/>
      <p:boldItalic r:id="rId77"/>
    </p:embeddedFont>
    <p:embeddedFont>
      <p:font typeface="HelveticaNeue LT CYR 57 Cond" panose="02000506050000020004" pitchFamily="2" charset="-52"/>
      <p:regular r:id="rId78"/>
      <p:bold r:id="rId79"/>
    </p:embeddedFont>
    <p:embeddedFont>
      <p:font typeface="Menlo" panose="020B0609030804020204" pitchFamily="49" charset="0"/>
      <p:regular r:id="rId80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18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132" y="2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font" Target="fonts/font2.fntdata"/><Relationship Id="rId76" Type="http://schemas.openxmlformats.org/officeDocument/2006/relationships/font" Target="fonts/font10.fntdata"/><Relationship Id="rId84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74" Type="http://schemas.openxmlformats.org/officeDocument/2006/relationships/font" Target="fonts/font8.fntdata"/><Relationship Id="rId79" Type="http://schemas.openxmlformats.org/officeDocument/2006/relationships/font" Target="fonts/font13.fntdata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viewProps" Target="viewProps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font" Target="fonts/font3.fntdata"/><Relationship Id="rId77" Type="http://schemas.openxmlformats.org/officeDocument/2006/relationships/font" Target="fonts/font11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6.fntdata"/><Relationship Id="rId80" Type="http://schemas.openxmlformats.org/officeDocument/2006/relationships/font" Target="fonts/font14.fntdata"/><Relationship Id="rId85" Type="http://schemas.microsoft.com/office/2016/11/relationships/changesInfo" Target="changesInfos/changesInfo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1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4.fntdata"/><Relationship Id="rId75" Type="http://schemas.openxmlformats.org/officeDocument/2006/relationships/font" Target="fonts/font9.fntdata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7.fntdata"/><Relationship Id="rId78" Type="http://schemas.openxmlformats.org/officeDocument/2006/relationships/font" Target="fonts/font12.fntdata"/><Relationship Id="rId8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Михаил Попов" userId="1ff28dec684c2c56" providerId="LiveId" clId="{9A8E4D21-2E09-4ECF-9EDA-C05A37DF4621}"/>
    <pc:docChg chg="modSld">
      <pc:chgData name="Михаил Попов" userId="1ff28dec684c2c56" providerId="LiveId" clId="{9A8E4D21-2E09-4ECF-9EDA-C05A37DF4621}" dt="2021-09-24T14:37:55.339" v="0"/>
      <pc:docMkLst>
        <pc:docMk/>
      </pc:docMkLst>
      <pc:sldChg chg="modAnim">
        <pc:chgData name="Михаил Попов" userId="1ff28dec684c2c56" providerId="LiveId" clId="{9A8E4D21-2E09-4ECF-9EDA-C05A37DF4621}" dt="2021-09-24T14:37:55.339" v="0"/>
        <pc:sldMkLst>
          <pc:docMk/>
          <pc:sldMk cId="388852277" sldId="297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77BA48-BCA5-464B-A15B-AA466204E3D4}" type="datetimeFigureOut">
              <a:rPr lang="ru-RU" smtClean="0"/>
              <a:t>24.09.2021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737B86-48DB-4B57-A62D-43E2D213B96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573852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4B40789-6CB4-4564-AB62-3DE92BBC10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F1FAF1ED-2427-4934-B91A-F8C2238AAC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FC7FC55-E34C-4EB0-B48A-CB8C2A7635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B2F0A-7AFE-44D1-9B18-B648984BE5CA}" type="datetime1">
              <a:rPr lang="ru-RU" smtClean="0"/>
              <a:t>24.09.2021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F945BA9-A948-4456-B532-605190FADC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B028629-53F3-45D5-845D-F62E9E312C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53A26-BF8B-4217-BB31-C49D06648BA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992383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3D73F31-551D-46F9-94B1-D29CE6589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C3C16211-BB00-433B-8AB7-D76010A522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24A57D4-16AA-4FD0-A79C-B51B0FDE3D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C7E41-B8B9-4662-9E13-FABC24454A6E}" type="datetime1">
              <a:rPr lang="ru-RU" smtClean="0"/>
              <a:t>24.09.2021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38D22F3-AB83-441D-805B-B0119AD6B4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25EA025-FF19-4950-838B-9343BE6F6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53A26-BF8B-4217-BB31-C49D06648BA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973393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5AAFD1D7-AF31-466C-A9C4-39F13C814DE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40005E6E-365D-4E8F-BF44-5145860F9D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1CAF5B5-08EA-484E-8284-EDFE1DD3F0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CD2EB-D8C7-4071-96D6-680B75500AB7}" type="datetime1">
              <a:rPr lang="ru-RU" smtClean="0"/>
              <a:t>24.09.2021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FE5DE1E-0F71-4D73-93FF-F8BA5CEBFD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272562E-63BA-48FF-96B1-EC90D8A06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53A26-BF8B-4217-BB31-C49D06648BA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377486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ED61472-8A8C-4CB8-B00F-B7D30EC11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BCE1520-A5DA-45D9-B249-C5A3B8B965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3139A78-7BEF-4315-821A-9CD4AEF054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E8D34-47C3-4661-AA97-BBE30FBF2827}" type="datetime1">
              <a:rPr lang="ru-RU" smtClean="0"/>
              <a:t>24.09.2021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C3ACF69-FC5F-481D-84B7-BB4583CD2A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8C0E512-4A0D-403C-AA8A-E5E03D513A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53A26-BF8B-4217-BB31-C49D06648BA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583254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D2CE00B-9339-42F5-AA30-79AA5DE38C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A50DA91-FCCC-4CB4-B3BB-97A748B5CA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5410732-1B37-4420-9927-4EE22D1BFF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6FC40-2E17-4F44-87A2-6833FA8A26EF}" type="datetime1">
              <a:rPr lang="ru-RU" smtClean="0"/>
              <a:t>24.09.2021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9058B61-A82F-469B-803D-8D0C57A414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D3706FD-38AA-4149-882D-5F9DD66E2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53A26-BF8B-4217-BB31-C49D06648BA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48080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04586D9-FF2E-4838-8C34-C72EC9D33A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6BAB484-B894-416C-961D-FF57700CA8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BBA58FA2-0D76-4E39-AEC1-D4C421C20B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51530DA-6EAB-46F6-A65A-235C1AA695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C6230-994D-4551-9ACD-396C9D5B3693}" type="datetime1">
              <a:rPr lang="ru-RU" smtClean="0"/>
              <a:t>24.09.2021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C162CA2-17DC-4F3D-B974-77F97F9496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E39C532-1150-41FA-B16B-CD04A54482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53A26-BF8B-4217-BB31-C49D06648BA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00910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28077E5-82B8-448F-BD00-CA9477E2AF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DCEA603-3C3F-4D56-A6B1-2F50AC9F9B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6FA16E15-65AA-4B2D-9061-FE33191378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F8CBF0BD-240F-4A04-AFA3-B0A75A8E932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51FD4E19-8F3A-4D58-9757-729D1F845BB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6EC87D01-5973-47D6-8A34-4F7006E89A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8D357-72D6-4381-939F-35C843ACA915}" type="datetime1">
              <a:rPr lang="ru-RU" smtClean="0"/>
              <a:t>24.09.2021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3D84E03A-DEBE-4CBC-A491-0B19BBAE40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ABAA02EB-7106-410D-A172-CEE928B63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53A26-BF8B-4217-BB31-C49D06648BA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506504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DF2233E-7CB4-4018-B277-2E89A303B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3A4DA5DC-CF3E-4E55-8F5D-C5DB49F9C3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D4B25-26BD-4C0A-A649-641908961952}" type="datetime1">
              <a:rPr lang="ru-RU" smtClean="0"/>
              <a:t>24.09.2021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CD7451CC-5070-4C04-9FD5-C04BFECE00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7F802791-9F4D-4847-865D-C66F3DB3A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53A26-BF8B-4217-BB31-C49D06648BA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817411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B4D703F9-5F10-4456-83DE-6EE493FEA2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037FF7-DB7F-48B6-8A02-868F6DCB53B8}" type="datetime1">
              <a:rPr lang="ru-RU" smtClean="0"/>
              <a:t>24.09.2021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C1B32600-3ED9-4D18-8624-0BD12E477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2BB3235-B611-422B-9F8C-1B906C861F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53A26-BF8B-4217-BB31-C49D06648BA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236890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621D91F-9A78-4087-A969-F593BAE043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476BE82-5F50-4968-9EB1-04952A9617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E9D15E8-9B51-4A36-AF31-D20B116ED4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66635C2-F9DE-4576-8071-82BAF5CC2C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9FA99-2385-4A2C-B54C-536D6E45107F}" type="datetime1">
              <a:rPr lang="ru-RU" smtClean="0"/>
              <a:t>24.09.2021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A261D32-64CB-4B16-A972-154D5523E8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B255407-0113-48B3-868A-7A5063FA0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53A26-BF8B-4217-BB31-C49D06648BA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863662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0698E8E-DFA2-4C95-88C0-7A030DB984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C7532E2F-4074-42E7-8A66-FBB44D4F6F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BF9A7132-276A-499A-BD8E-521028D8EB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681FB5A-F599-4040-9425-D6774867A3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0607D-8EA8-4E88-9A57-6A95F026EDA5}" type="datetime1">
              <a:rPr lang="ru-RU" smtClean="0"/>
              <a:t>24.09.2021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D285D45-4858-419C-AA35-55459D32BD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D937FDF-7346-4137-BD78-6A8E09F4BA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53A26-BF8B-4217-BB31-C49D06648BA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237600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7128707-41D8-4868-A6AF-54D6E185AA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423E85D-F3EF-4869-B6AF-826D21635C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15B8B81-0325-4FAE-BCF4-3D52EF96A85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5E7D51-B517-4B0E-B9FF-ACBCC002B535}" type="datetime1">
              <a:rPr lang="ru-RU" smtClean="0"/>
              <a:t>24.09.2021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3C6225C-27DE-4684-83A5-93CDF70FB9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FA8F28B-767A-42D4-992F-3895C89F2A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853A26-BF8B-4217-BB31-C49D06648BA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773568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2019749" y="2032840"/>
            <a:ext cx="8152496" cy="1795516"/>
          </a:xfrm>
        </p:spPr>
        <p:txBody>
          <a:bodyPr>
            <a:normAutofit/>
          </a:bodyPr>
          <a:lstStyle/>
          <a:p>
            <a:pPr defTabSz="457200"/>
            <a:r>
              <a:rPr lang="ru-RU" b="1" dirty="0">
                <a:solidFill>
                  <a:schemeClr val="bg2">
                    <a:lumMod val="10000"/>
                  </a:schemeClr>
                </a:solidFill>
                <a:latin typeface="HelveticaNeue LT CYR 57 Cond" panose="02000506050000020004" pitchFamily="2" charset="-52"/>
              </a:rPr>
              <a:t>Архитектуры процессорных систем</a:t>
            </a:r>
          </a:p>
        </p:txBody>
      </p: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2AF395B8-6AC7-4E67-BA04-C8C9C98B5C49}"/>
              </a:ext>
            </a:extLst>
          </p:cNvPr>
          <p:cNvSpPr txBox="1">
            <a:spLocks/>
          </p:cNvSpPr>
          <p:nvPr/>
        </p:nvSpPr>
        <p:spPr>
          <a:xfrm>
            <a:off x="1041618" y="5455320"/>
            <a:ext cx="10108758" cy="90608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457200"/>
            <a:r>
              <a:rPr lang="ru-RU" sz="2000" dirty="0">
                <a:solidFill>
                  <a:schemeClr val="bg2">
                    <a:lumMod val="10000"/>
                  </a:schemeClr>
                </a:solidFill>
                <a:latin typeface="HelveticaNeue LT CYR 57 Cond" panose="02000506050000020004" pitchFamily="2" charset="-52"/>
              </a:rPr>
              <a:t>Цикл из 16 лекций о цифровой схемотехнике, способах построения и архитектуре компьютеров</a:t>
            </a: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BE391946-BEAC-4108-B06B-837252A1CD04}"/>
              </a:ext>
            </a:extLst>
          </p:cNvPr>
          <p:cNvSpPr txBox="1">
            <a:spLocks/>
          </p:cNvSpPr>
          <p:nvPr/>
        </p:nvSpPr>
        <p:spPr>
          <a:xfrm>
            <a:off x="1235819" y="4521882"/>
            <a:ext cx="9720356" cy="68102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457200"/>
            <a:r>
              <a:rPr lang="ru-RU" sz="4000" dirty="0">
                <a:solidFill>
                  <a:schemeClr val="bg2">
                    <a:lumMod val="10000"/>
                  </a:schemeClr>
                </a:solidFill>
                <a:latin typeface="HelveticaNeue LT CYR 57 Cond" panose="02000506050000020004" pitchFamily="2" charset="-52"/>
              </a:rPr>
              <a:t>Лекция </a:t>
            </a:r>
            <a:r>
              <a:rPr lang="en-US" sz="4000" dirty="0">
                <a:solidFill>
                  <a:schemeClr val="bg2">
                    <a:lumMod val="10000"/>
                  </a:schemeClr>
                </a:solidFill>
                <a:latin typeface="HelveticaNeue LT CYR 57 Cond" panose="02000506050000020004" pitchFamily="2" charset="-52"/>
              </a:rPr>
              <a:t>4</a:t>
            </a:r>
            <a:r>
              <a:rPr lang="ru-RU" sz="4000" dirty="0">
                <a:solidFill>
                  <a:schemeClr val="bg2">
                    <a:lumMod val="10000"/>
                  </a:schemeClr>
                </a:solidFill>
                <a:latin typeface="HelveticaNeue LT CYR 57 Cond" panose="02000506050000020004" pitchFamily="2" charset="-52"/>
              </a:rPr>
              <a:t>. Последовательностная логика. Память</a:t>
            </a:r>
          </a:p>
        </p:txBody>
      </p:sp>
      <p:pic>
        <p:nvPicPr>
          <p:cNvPr id="6" name="Рисунок 5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EE785057-CF99-470C-BD80-AABF20C0425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533" b="32555"/>
          <a:stretch/>
        </p:blipFill>
        <p:spPr>
          <a:xfrm>
            <a:off x="4666088" y="582339"/>
            <a:ext cx="2859819" cy="1055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6101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A3A0EDE-7CA0-4FD3-9EF1-EE36902A4B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0776" y="2690961"/>
            <a:ext cx="2769730" cy="208699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774C72B-8FBA-4E72-9B86-B902863952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1629" y="2885557"/>
            <a:ext cx="1929324" cy="1702346"/>
          </a:xfrm>
          <a:prstGeom prst="rect">
            <a:avLst/>
          </a:prstGeom>
        </p:spPr>
      </p:pic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id="{119694CD-6A03-463F-8CB0-8A54C2221C01}"/>
              </a:ext>
            </a:extLst>
          </p:cNvPr>
          <p:cNvSpPr/>
          <p:nvPr/>
        </p:nvSpPr>
        <p:spPr>
          <a:xfrm>
            <a:off x="7354957" y="4270880"/>
            <a:ext cx="2472856" cy="428341"/>
          </a:xfrm>
          <a:prstGeom prst="roundRect">
            <a:avLst>
              <a:gd name="adj" fmla="val 50000"/>
            </a:avLst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22D147A4-D307-429B-B7D4-5ECD81372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53A26-BF8B-4217-BB31-C49D06648BAB}" type="slidenum">
              <a:rPr lang="ru-RU" smtClean="0"/>
              <a:t>10</a:t>
            </a:fld>
            <a:endParaRPr lang="ru-RU"/>
          </a:p>
        </p:txBody>
      </p: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D0378B10-0627-411B-A65D-0B4BA97302D1}"/>
              </a:ext>
            </a:extLst>
          </p:cNvPr>
          <p:cNvGrpSpPr/>
          <p:nvPr/>
        </p:nvGrpSpPr>
        <p:grpSpPr>
          <a:xfrm>
            <a:off x="1831118" y="3006290"/>
            <a:ext cx="1951076" cy="1460877"/>
            <a:chOff x="3955131" y="2070561"/>
            <a:chExt cx="3573018" cy="2675313"/>
          </a:xfrm>
        </p:grpSpPr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79B5A0A5-24A6-49F6-8510-0EA5F963E4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15075"/>
            <a:stretch/>
          </p:blipFill>
          <p:spPr>
            <a:xfrm>
              <a:off x="3955131" y="2078874"/>
              <a:ext cx="2944433" cy="2667000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F2375281-3CEA-4691-92D7-9E46F2F7D6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83309"/>
            <a:stretch/>
          </p:blipFill>
          <p:spPr>
            <a:xfrm>
              <a:off x="6949438" y="2070561"/>
              <a:ext cx="578711" cy="2667000"/>
            </a:xfrm>
            <a:prstGeom prst="rect">
              <a:avLst/>
            </a:prstGeom>
          </p:spPr>
        </p:pic>
      </p:grpSp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79D8048E-DA8C-499E-81A9-1B95E11245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RS-</a:t>
            </a:r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триггер</a:t>
            </a:r>
          </a:p>
        </p:txBody>
      </p:sp>
    </p:spTree>
    <p:extLst>
      <p:ext uri="{BB962C8B-B14F-4D97-AF65-F5344CB8AC3E}">
        <p14:creationId xmlns:p14="http://schemas.microsoft.com/office/powerpoint/2010/main" val="926895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50B1702-11F8-4838-B425-F995829BAE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0860" y="2284709"/>
            <a:ext cx="4290280" cy="142235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F2CA5BF-69D9-4F73-87D6-4E596B8E81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2449" y="4301084"/>
            <a:ext cx="4147102" cy="1422353"/>
          </a:xfrm>
          <a:prstGeom prst="rect">
            <a:avLst/>
          </a:prstGeom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E5F75FFE-77A5-4256-9A3A-1B075728A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53A26-BF8B-4217-BB31-C49D06648BAB}" type="slidenum">
              <a:rPr lang="ru-RU" smtClean="0"/>
              <a:t>11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179A214E-47FA-4699-B636-4FE24275F7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D-</a:t>
            </a:r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защелка (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latch)</a:t>
            </a:r>
            <a:endParaRPr lang="ru-RU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DEDE9A3D-482C-4061-9C2A-4009C86E6DFE}"/>
              </a:ext>
            </a:extLst>
          </p:cNvPr>
          <p:cNvGrpSpPr/>
          <p:nvPr/>
        </p:nvGrpSpPr>
        <p:grpSpPr>
          <a:xfrm>
            <a:off x="4088423" y="2365130"/>
            <a:ext cx="2506310" cy="2804747"/>
            <a:chOff x="4088423" y="2365130"/>
            <a:chExt cx="2506310" cy="2804747"/>
          </a:xfrm>
        </p:grpSpPr>
        <p:cxnSp>
          <p:nvCxnSpPr>
            <p:cNvPr id="7" name="Прямая соединительная линия 6">
              <a:extLst>
                <a:ext uri="{FF2B5EF4-FFF2-40B4-BE49-F238E27FC236}">
                  <a16:creationId xmlns:a16="http://schemas.microsoft.com/office/drawing/2014/main" id="{00091D42-2D5C-4D62-BB5D-522DF17E44D8}"/>
                </a:ext>
              </a:extLst>
            </p:cNvPr>
            <p:cNvCxnSpPr>
              <a:cxnSpLocks/>
            </p:cNvCxnSpPr>
            <p:nvPr/>
          </p:nvCxnSpPr>
          <p:spPr>
            <a:xfrm>
              <a:off x="4530969" y="2497015"/>
              <a:ext cx="1395046" cy="0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Прямая соединительная линия 7">
              <a:extLst>
                <a:ext uri="{FF2B5EF4-FFF2-40B4-BE49-F238E27FC236}">
                  <a16:creationId xmlns:a16="http://schemas.microsoft.com/office/drawing/2014/main" id="{365829FC-ED03-4571-8E5D-D6F3343553EB}"/>
                </a:ext>
              </a:extLst>
            </p:cNvPr>
            <p:cNvCxnSpPr>
              <a:cxnSpLocks/>
            </p:cNvCxnSpPr>
            <p:nvPr/>
          </p:nvCxnSpPr>
          <p:spPr>
            <a:xfrm>
              <a:off x="4791808" y="3212123"/>
              <a:ext cx="1134207" cy="0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Прямая соединительная линия 9">
              <a:extLst>
                <a:ext uri="{FF2B5EF4-FFF2-40B4-BE49-F238E27FC236}">
                  <a16:creationId xmlns:a16="http://schemas.microsoft.com/office/drawing/2014/main" id="{5174C7D9-41B7-45A1-A171-20325F8D9B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00600" y="2497015"/>
              <a:ext cx="0" cy="715108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Дуга 13">
              <a:extLst>
                <a:ext uri="{FF2B5EF4-FFF2-40B4-BE49-F238E27FC236}">
                  <a16:creationId xmlns:a16="http://schemas.microsoft.com/office/drawing/2014/main" id="{72168706-66EC-41EB-AAA3-E411C8883672}"/>
                </a:ext>
              </a:extLst>
            </p:cNvPr>
            <p:cNvSpPr/>
            <p:nvPr/>
          </p:nvSpPr>
          <p:spPr>
            <a:xfrm>
              <a:off x="5881870" y="2365130"/>
              <a:ext cx="704071" cy="567565"/>
            </a:xfrm>
            <a:prstGeom prst="arc">
              <a:avLst>
                <a:gd name="adj1" fmla="val 17793896"/>
                <a:gd name="adj2" fmla="val 3619670"/>
              </a:avLst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6" name="Дуга 15">
              <a:extLst>
                <a:ext uri="{FF2B5EF4-FFF2-40B4-BE49-F238E27FC236}">
                  <a16:creationId xmlns:a16="http://schemas.microsoft.com/office/drawing/2014/main" id="{8E8A5CE8-E844-4608-AF49-5FA148886C1F}"/>
                </a:ext>
              </a:extLst>
            </p:cNvPr>
            <p:cNvSpPr/>
            <p:nvPr/>
          </p:nvSpPr>
          <p:spPr>
            <a:xfrm>
              <a:off x="5890662" y="3064762"/>
              <a:ext cx="704071" cy="567565"/>
            </a:xfrm>
            <a:prstGeom prst="arc">
              <a:avLst>
                <a:gd name="adj1" fmla="val 17793896"/>
                <a:gd name="adj2" fmla="val 3619670"/>
              </a:avLst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7" name="Прямоугольник: скругленные углы 16">
              <a:extLst>
                <a:ext uri="{FF2B5EF4-FFF2-40B4-BE49-F238E27FC236}">
                  <a16:creationId xmlns:a16="http://schemas.microsoft.com/office/drawing/2014/main" id="{20EE19E8-FF80-40CD-A932-46F771CAB171}"/>
                </a:ext>
              </a:extLst>
            </p:cNvPr>
            <p:cNvSpPr/>
            <p:nvPr/>
          </p:nvSpPr>
          <p:spPr>
            <a:xfrm>
              <a:off x="4088423" y="4853354"/>
              <a:ext cx="1104900" cy="316523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cxnSp>
        <p:nvCxnSpPr>
          <p:cNvPr id="20" name="Прямая соединительная линия 19">
            <a:extLst>
              <a:ext uri="{FF2B5EF4-FFF2-40B4-BE49-F238E27FC236}">
                <a16:creationId xmlns:a16="http://schemas.microsoft.com/office/drawing/2014/main" id="{4A787744-CD2A-47CE-8791-4BB8824ACEBD}"/>
              </a:ext>
            </a:extLst>
          </p:cNvPr>
          <p:cNvCxnSpPr>
            <a:cxnSpLocks/>
          </p:cNvCxnSpPr>
          <p:nvPr/>
        </p:nvCxnSpPr>
        <p:spPr>
          <a:xfrm>
            <a:off x="6594733" y="2645332"/>
            <a:ext cx="299227" cy="0"/>
          </a:xfrm>
          <a:prstGeom prst="line">
            <a:avLst/>
          </a:prstGeom>
          <a:ln w="571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единительная линия 21">
            <a:extLst>
              <a:ext uri="{FF2B5EF4-FFF2-40B4-BE49-F238E27FC236}">
                <a16:creationId xmlns:a16="http://schemas.microsoft.com/office/drawing/2014/main" id="{C9850E92-C19C-469E-9252-6B2D568266A8}"/>
              </a:ext>
            </a:extLst>
          </p:cNvPr>
          <p:cNvCxnSpPr>
            <a:cxnSpLocks/>
          </p:cNvCxnSpPr>
          <p:nvPr/>
        </p:nvCxnSpPr>
        <p:spPr>
          <a:xfrm>
            <a:off x="6615282" y="3352536"/>
            <a:ext cx="288952" cy="0"/>
          </a:xfrm>
          <a:prstGeom prst="line">
            <a:avLst/>
          </a:prstGeom>
          <a:ln w="571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7588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50B1702-11F8-4838-B425-F995829BAE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0860" y="2284709"/>
            <a:ext cx="4290280" cy="142235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F2CA5BF-69D9-4F73-87D6-4E596B8E81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2449" y="4301084"/>
            <a:ext cx="4147102" cy="1422353"/>
          </a:xfrm>
          <a:prstGeom prst="rect">
            <a:avLst/>
          </a:prstGeom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E5F75FFE-77A5-4256-9A3A-1B075728A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53A26-BF8B-4217-BB31-C49D06648BAB}" type="slidenum">
              <a:rPr lang="ru-RU" smtClean="0"/>
              <a:t>12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179A214E-47FA-4699-B636-4FE24275F7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D-</a:t>
            </a:r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защелка (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latch)</a:t>
            </a:r>
            <a:endParaRPr lang="ru-RU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DEDE9A3D-482C-4061-9C2A-4009C86E6DFE}"/>
              </a:ext>
            </a:extLst>
          </p:cNvPr>
          <p:cNvGrpSpPr/>
          <p:nvPr/>
        </p:nvGrpSpPr>
        <p:grpSpPr>
          <a:xfrm>
            <a:off x="4022449" y="2365130"/>
            <a:ext cx="2572284" cy="3103685"/>
            <a:chOff x="4022449" y="2365130"/>
            <a:chExt cx="2572284" cy="3103685"/>
          </a:xfrm>
        </p:grpSpPr>
        <p:cxnSp>
          <p:nvCxnSpPr>
            <p:cNvPr id="7" name="Прямая соединительная линия 6">
              <a:extLst>
                <a:ext uri="{FF2B5EF4-FFF2-40B4-BE49-F238E27FC236}">
                  <a16:creationId xmlns:a16="http://schemas.microsoft.com/office/drawing/2014/main" id="{00091D42-2D5C-4D62-BB5D-522DF17E44D8}"/>
                </a:ext>
              </a:extLst>
            </p:cNvPr>
            <p:cNvCxnSpPr>
              <a:cxnSpLocks/>
            </p:cNvCxnSpPr>
            <p:nvPr/>
          </p:nvCxnSpPr>
          <p:spPr>
            <a:xfrm>
              <a:off x="4530969" y="2497015"/>
              <a:ext cx="1395046" cy="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Прямая соединительная линия 7">
              <a:extLst>
                <a:ext uri="{FF2B5EF4-FFF2-40B4-BE49-F238E27FC236}">
                  <a16:creationId xmlns:a16="http://schemas.microsoft.com/office/drawing/2014/main" id="{365829FC-ED03-4571-8E5D-D6F3343553EB}"/>
                </a:ext>
              </a:extLst>
            </p:cNvPr>
            <p:cNvCxnSpPr>
              <a:cxnSpLocks/>
            </p:cNvCxnSpPr>
            <p:nvPr/>
          </p:nvCxnSpPr>
          <p:spPr>
            <a:xfrm>
              <a:off x="4791808" y="3212123"/>
              <a:ext cx="1134207" cy="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Прямая соединительная линия 9">
              <a:extLst>
                <a:ext uri="{FF2B5EF4-FFF2-40B4-BE49-F238E27FC236}">
                  <a16:creationId xmlns:a16="http://schemas.microsoft.com/office/drawing/2014/main" id="{5174C7D9-41B7-45A1-A171-20325F8D9B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00600" y="2497015"/>
              <a:ext cx="0" cy="715108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Дуга 13">
              <a:extLst>
                <a:ext uri="{FF2B5EF4-FFF2-40B4-BE49-F238E27FC236}">
                  <a16:creationId xmlns:a16="http://schemas.microsoft.com/office/drawing/2014/main" id="{72168706-66EC-41EB-AAA3-E411C8883672}"/>
                </a:ext>
              </a:extLst>
            </p:cNvPr>
            <p:cNvSpPr/>
            <p:nvPr/>
          </p:nvSpPr>
          <p:spPr>
            <a:xfrm>
              <a:off x="5881870" y="2365130"/>
              <a:ext cx="704071" cy="567565"/>
            </a:xfrm>
            <a:prstGeom prst="arc">
              <a:avLst>
                <a:gd name="adj1" fmla="val 17793896"/>
                <a:gd name="adj2" fmla="val 3619670"/>
              </a:avLst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6" name="Дуга 15">
              <a:extLst>
                <a:ext uri="{FF2B5EF4-FFF2-40B4-BE49-F238E27FC236}">
                  <a16:creationId xmlns:a16="http://schemas.microsoft.com/office/drawing/2014/main" id="{8E8A5CE8-E844-4608-AF49-5FA148886C1F}"/>
                </a:ext>
              </a:extLst>
            </p:cNvPr>
            <p:cNvSpPr/>
            <p:nvPr/>
          </p:nvSpPr>
          <p:spPr>
            <a:xfrm>
              <a:off x="5890662" y="3064762"/>
              <a:ext cx="704071" cy="567565"/>
            </a:xfrm>
            <a:prstGeom prst="arc">
              <a:avLst>
                <a:gd name="adj1" fmla="val 17793896"/>
                <a:gd name="adj2" fmla="val 3619670"/>
              </a:avLst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7" name="Прямоугольник: скругленные углы 16">
              <a:extLst>
                <a:ext uri="{FF2B5EF4-FFF2-40B4-BE49-F238E27FC236}">
                  <a16:creationId xmlns:a16="http://schemas.microsoft.com/office/drawing/2014/main" id="{20EE19E8-FF80-40CD-A932-46F771CAB171}"/>
                </a:ext>
              </a:extLst>
            </p:cNvPr>
            <p:cNvSpPr/>
            <p:nvPr/>
          </p:nvSpPr>
          <p:spPr>
            <a:xfrm>
              <a:off x="4022449" y="5152292"/>
              <a:ext cx="1104900" cy="316523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B44D19CD-77A3-4317-8558-6714D97E389A}"/>
              </a:ext>
            </a:extLst>
          </p:cNvPr>
          <p:cNvCxnSpPr>
            <a:cxnSpLocks/>
          </p:cNvCxnSpPr>
          <p:nvPr/>
        </p:nvCxnSpPr>
        <p:spPr>
          <a:xfrm>
            <a:off x="4574899" y="3496408"/>
            <a:ext cx="1351115" cy="0"/>
          </a:xfrm>
          <a:prstGeom prst="line">
            <a:avLst/>
          </a:prstGeom>
          <a:ln w="571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CDD12680-6C5F-4599-9A7C-A0726889F810}"/>
              </a:ext>
            </a:extLst>
          </p:cNvPr>
          <p:cNvCxnSpPr>
            <a:cxnSpLocks/>
          </p:cNvCxnSpPr>
          <p:nvPr/>
        </p:nvCxnSpPr>
        <p:spPr>
          <a:xfrm flipV="1">
            <a:off x="5061407" y="2778369"/>
            <a:ext cx="0" cy="741486"/>
          </a:xfrm>
          <a:prstGeom prst="line">
            <a:avLst/>
          </a:prstGeom>
          <a:ln w="571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единительная линия 17">
            <a:extLst>
              <a:ext uri="{FF2B5EF4-FFF2-40B4-BE49-F238E27FC236}">
                <a16:creationId xmlns:a16="http://schemas.microsoft.com/office/drawing/2014/main" id="{C05F6865-5518-4931-97DF-AEA22A127A3A}"/>
              </a:ext>
            </a:extLst>
          </p:cNvPr>
          <p:cNvCxnSpPr>
            <a:cxnSpLocks/>
          </p:cNvCxnSpPr>
          <p:nvPr/>
        </p:nvCxnSpPr>
        <p:spPr>
          <a:xfrm flipH="1">
            <a:off x="5061407" y="2787161"/>
            <a:ext cx="310693" cy="0"/>
          </a:xfrm>
          <a:prstGeom prst="line">
            <a:avLst/>
          </a:prstGeom>
          <a:ln w="571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единительная линия 20">
            <a:extLst>
              <a:ext uri="{FF2B5EF4-FFF2-40B4-BE49-F238E27FC236}">
                <a16:creationId xmlns:a16="http://schemas.microsoft.com/office/drawing/2014/main" id="{2769AE94-7F64-4A43-A7FA-F2D7DBCE2BB0}"/>
              </a:ext>
            </a:extLst>
          </p:cNvPr>
          <p:cNvCxnSpPr>
            <a:cxnSpLocks/>
          </p:cNvCxnSpPr>
          <p:nvPr/>
        </p:nvCxnSpPr>
        <p:spPr>
          <a:xfrm flipH="1">
            <a:off x="5715000" y="2790092"/>
            <a:ext cx="211015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>
            <a:extLst>
              <a:ext uri="{FF2B5EF4-FFF2-40B4-BE49-F238E27FC236}">
                <a16:creationId xmlns:a16="http://schemas.microsoft.com/office/drawing/2014/main" id="{35B04C56-C0DC-437F-AADA-276C1E8A5701}"/>
              </a:ext>
            </a:extLst>
          </p:cNvPr>
          <p:cNvCxnSpPr>
            <a:cxnSpLocks/>
          </p:cNvCxnSpPr>
          <p:nvPr/>
        </p:nvCxnSpPr>
        <p:spPr>
          <a:xfrm flipH="1">
            <a:off x="6594733" y="3349869"/>
            <a:ext cx="310693" cy="0"/>
          </a:xfrm>
          <a:prstGeom prst="line">
            <a:avLst/>
          </a:prstGeom>
          <a:ln w="571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единительная линия 23">
            <a:extLst>
              <a:ext uri="{FF2B5EF4-FFF2-40B4-BE49-F238E27FC236}">
                <a16:creationId xmlns:a16="http://schemas.microsoft.com/office/drawing/2014/main" id="{8DA51B6F-4E91-497B-9EE7-64F2A9B351E8}"/>
              </a:ext>
            </a:extLst>
          </p:cNvPr>
          <p:cNvCxnSpPr>
            <a:cxnSpLocks/>
          </p:cNvCxnSpPr>
          <p:nvPr/>
        </p:nvCxnSpPr>
        <p:spPr>
          <a:xfrm flipH="1">
            <a:off x="6594733" y="2646484"/>
            <a:ext cx="310693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единительная линия 19">
            <a:extLst>
              <a:ext uri="{FF2B5EF4-FFF2-40B4-BE49-F238E27FC236}">
                <a16:creationId xmlns:a16="http://schemas.microsoft.com/office/drawing/2014/main" id="{74F59907-F4CE-4B92-A39D-CDF02F925D24}"/>
              </a:ext>
            </a:extLst>
          </p:cNvPr>
          <p:cNvCxnSpPr>
            <a:cxnSpLocks/>
          </p:cNvCxnSpPr>
          <p:nvPr/>
        </p:nvCxnSpPr>
        <p:spPr>
          <a:xfrm flipH="1">
            <a:off x="7731873" y="2646484"/>
            <a:ext cx="225165" cy="0"/>
          </a:xfrm>
          <a:prstGeom prst="line">
            <a:avLst/>
          </a:prstGeom>
          <a:ln w="571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64074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50B1702-11F8-4838-B425-F995829BAE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0860" y="2284709"/>
            <a:ext cx="4290280" cy="142235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F2CA5BF-69D9-4F73-87D6-4E596B8E81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2449" y="4301084"/>
            <a:ext cx="4147102" cy="1422353"/>
          </a:xfrm>
          <a:prstGeom prst="rect">
            <a:avLst/>
          </a:prstGeom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E5F75FFE-77A5-4256-9A3A-1B075728A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53A26-BF8B-4217-BB31-C49D06648BAB}" type="slidenum">
              <a:rPr lang="ru-RU" smtClean="0"/>
              <a:t>13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179A214E-47FA-4699-B636-4FE24275F7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D-</a:t>
            </a:r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защелка (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latch)</a:t>
            </a:r>
            <a:endParaRPr lang="ru-RU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DEDE9A3D-482C-4061-9C2A-4009C86E6DFE}"/>
              </a:ext>
            </a:extLst>
          </p:cNvPr>
          <p:cNvGrpSpPr/>
          <p:nvPr/>
        </p:nvGrpSpPr>
        <p:grpSpPr>
          <a:xfrm>
            <a:off x="4022449" y="2365130"/>
            <a:ext cx="2572284" cy="3358307"/>
            <a:chOff x="4022449" y="2365130"/>
            <a:chExt cx="2572284" cy="3358307"/>
          </a:xfrm>
        </p:grpSpPr>
        <p:cxnSp>
          <p:nvCxnSpPr>
            <p:cNvPr id="7" name="Прямая соединительная линия 6">
              <a:extLst>
                <a:ext uri="{FF2B5EF4-FFF2-40B4-BE49-F238E27FC236}">
                  <a16:creationId xmlns:a16="http://schemas.microsoft.com/office/drawing/2014/main" id="{00091D42-2D5C-4D62-BB5D-522DF17E44D8}"/>
                </a:ext>
              </a:extLst>
            </p:cNvPr>
            <p:cNvCxnSpPr>
              <a:cxnSpLocks/>
            </p:cNvCxnSpPr>
            <p:nvPr/>
          </p:nvCxnSpPr>
          <p:spPr>
            <a:xfrm>
              <a:off x="4530969" y="2497015"/>
              <a:ext cx="1395046" cy="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Прямая соединительная линия 7">
              <a:extLst>
                <a:ext uri="{FF2B5EF4-FFF2-40B4-BE49-F238E27FC236}">
                  <a16:creationId xmlns:a16="http://schemas.microsoft.com/office/drawing/2014/main" id="{365829FC-ED03-4571-8E5D-D6F3343553EB}"/>
                </a:ext>
              </a:extLst>
            </p:cNvPr>
            <p:cNvCxnSpPr>
              <a:cxnSpLocks/>
            </p:cNvCxnSpPr>
            <p:nvPr/>
          </p:nvCxnSpPr>
          <p:spPr>
            <a:xfrm>
              <a:off x="4791808" y="3212123"/>
              <a:ext cx="1134207" cy="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Прямая соединительная линия 9">
              <a:extLst>
                <a:ext uri="{FF2B5EF4-FFF2-40B4-BE49-F238E27FC236}">
                  <a16:creationId xmlns:a16="http://schemas.microsoft.com/office/drawing/2014/main" id="{5174C7D9-41B7-45A1-A171-20325F8D9B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00600" y="2497015"/>
              <a:ext cx="0" cy="715108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Дуга 13">
              <a:extLst>
                <a:ext uri="{FF2B5EF4-FFF2-40B4-BE49-F238E27FC236}">
                  <a16:creationId xmlns:a16="http://schemas.microsoft.com/office/drawing/2014/main" id="{72168706-66EC-41EB-AAA3-E411C8883672}"/>
                </a:ext>
              </a:extLst>
            </p:cNvPr>
            <p:cNvSpPr/>
            <p:nvPr/>
          </p:nvSpPr>
          <p:spPr>
            <a:xfrm>
              <a:off x="5881870" y="2365130"/>
              <a:ext cx="704071" cy="567565"/>
            </a:xfrm>
            <a:prstGeom prst="arc">
              <a:avLst>
                <a:gd name="adj1" fmla="val 17793896"/>
                <a:gd name="adj2" fmla="val 3619670"/>
              </a:avLst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6" name="Дуга 15">
              <a:extLst>
                <a:ext uri="{FF2B5EF4-FFF2-40B4-BE49-F238E27FC236}">
                  <a16:creationId xmlns:a16="http://schemas.microsoft.com/office/drawing/2014/main" id="{8E8A5CE8-E844-4608-AF49-5FA148886C1F}"/>
                </a:ext>
              </a:extLst>
            </p:cNvPr>
            <p:cNvSpPr/>
            <p:nvPr/>
          </p:nvSpPr>
          <p:spPr>
            <a:xfrm>
              <a:off x="5890662" y="3064762"/>
              <a:ext cx="704071" cy="567565"/>
            </a:xfrm>
            <a:prstGeom prst="arc">
              <a:avLst>
                <a:gd name="adj1" fmla="val 17793896"/>
                <a:gd name="adj2" fmla="val 3619670"/>
              </a:avLst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7" name="Прямоугольник: скругленные углы 16">
              <a:extLst>
                <a:ext uri="{FF2B5EF4-FFF2-40B4-BE49-F238E27FC236}">
                  <a16:creationId xmlns:a16="http://schemas.microsoft.com/office/drawing/2014/main" id="{20EE19E8-FF80-40CD-A932-46F771CAB171}"/>
                </a:ext>
              </a:extLst>
            </p:cNvPr>
            <p:cNvSpPr/>
            <p:nvPr/>
          </p:nvSpPr>
          <p:spPr>
            <a:xfrm>
              <a:off x="4022449" y="5406914"/>
              <a:ext cx="1104900" cy="316523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B44D19CD-77A3-4317-8558-6714D97E389A}"/>
              </a:ext>
            </a:extLst>
          </p:cNvPr>
          <p:cNvCxnSpPr>
            <a:cxnSpLocks/>
          </p:cNvCxnSpPr>
          <p:nvPr/>
        </p:nvCxnSpPr>
        <p:spPr>
          <a:xfrm>
            <a:off x="4574899" y="3496408"/>
            <a:ext cx="1351115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CDD12680-6C5F-4599-9A7C-A0726889F810}"/>
              </a:ext>
            </a:extLst>
          </p:cNvPr>
          <p:cNvCxnSpPr>
            <a:cxnSpLocks/>
          </p:cNvCxnSpPr>
          <p:nvPr/>
        </p:nvCxnSpPr>
        <p:spPr>
          <a:xfrm flipV="1">
            <a:off x="5061407" y="2778369"/>
            <a:ext cx="0" cy="741486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единительная линия 17">
            <a:extLst>
              <a:ext uri="{FF2B5EF4-FFF2-40B4-BE49-F238E27FC236}">
                <a16:creationId xmlns:a16="http://schemas.microsoft.com/office/drawing/2014/main" id="{C05F6865-5518-4931-97DF-AEA22A127A3A}"/>
              </a:ext>
            </a:extLst>
          </p:cNvPr>
          <p:cNvCxnSpPr>
            <a:cxnSpLocks/>
          </p:cNvCxnSpPr>
          <p:nvPr/>
        </p:nvCxnSpPr>
        <p:spPr>
          <a:xfrm flipH="1">
            <a:off x="5061407" y="2787161"/>
            <a:ext cx="310693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единительная линия 20">
            <a:extLst>
              <a:ext uri="{FF2B5EF4-FFF2-40B4-BE49-F238E27FC236}">
                <a16:creationId xmlns:a16="http://schemas.microsoft.com/office/drawing/2014/main" id="{2769AE94-7F64-4A43-A7FA-F2D7DBCE2BB0}"/>
              </a:ext>
            </a:extLst>
          </p:cNvPr>
          <p:cNvCxnSpPr>
            <a:cxnSpLocks/>
          </p:cNvCxnSpPr>
          <p:nvPr/>
        </p:nvCxnSpPr>
        <p:spPr>
          <a:xfrm flipH="1">
            <a:off x="5715000" y="2790092"/>
            <a:ext cx="211015" cy="0"/>
          </a:xfrm>
          <a:prstGeom prst="line">
            <a:avLst/>
          </a:prstGeom>
          <a:ln w="571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>
            <a:extLst>
              <a:ext uri="{FF2B5EF4-FFF2-40B4-BE49-F238E27FC236}">
                <a16:creationId xmlns:a16="http://schemas.microsoft.com/office/drawing/2014/main" id="{35B04C56-C0DC-437F-AADA-276C1E8A5701}"/>
              </a:ext>
            </a:extLst>
          </p:cNvPr>
          <p:cNvCxnSpPr>
            <a:cxnSpLocks/>
          </p:cNvCxnSpPr>
          <p:nvPr/>
        </p:nvCxnSpPr>
        <p:spPr>
          <a:xfrm flipH="1">
            <a:off x="6594733" y="3349869"/>
            <a:ext cx="310693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единительная линия 23">
            <a:extLst>
              <a:ext uri="{FF2B5EF4-FFF2-40B4-BE49-F238E27FC236}">
                <a16:creationId xmlns:a16="http://schemas.microsoft.com/office/drawing/2014/main" id="{8DA51B6F-4E91-497B-9EE7-64F2A9B351E8}"/>
              </a:ext>
            </a:extLst>
          </p:cNvPr>
          <p:cNvCxnSpPr>
            <a:cxnSpLocks/>
          </p:cNvCxnSpPr>
          <p:nvPr/>
        </p:nvCxnSpPr>
        <p:spPr>
          <a:xfrm flipH="1">
            <a:off x="6594733" y="2646484"/>
            <a:ext cx="310693" cy="0"/>
          </a:xfrm>
          <a:prstGeom prst="line">
            <a:avLst/>
          </a:prstGeom>
          <a:ln w="571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единительная линия 24">
            <a:extLst>
              <a:ext uri="{FF2B5EF4-FFF2-40B4-BE49-F238E27FC236}">
                <a16:creationId xmlns:a16="http://schemas.microsoft.com/office/drawing/2014/main" id="{8621CC45-7A91-4362-8D7B-C7D865FD9E93}"/>
              </a:ext>
            </a:extLst>
          </p:cNvPr>
          <p:cNvCxnSpPr>
            <a:cxnSpLocks/>
          </p:cNvCxnSpPr>
          <p:nvPr/>
        </p:nvCxnSpPr>
        <p:spPr>
          <a:xfrm flipH="1">
            <a:off x="7731873" y="2646484"/>
            <a:ext cx="225165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3725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50B1702-11F8-4838-B425-F995829BAE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0860" y="2284709"/>
            <a:ext cx="4290280" cy="142235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F2CA5BF-69D9-4F73-87D6-4E596B8E81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2449" y="4301084"/>
            <a:ext cx="4147102" cy="1422353"/>
          </a:xfrm>
          <a:prstGeom prst="rect">
            <a:avLst/>
          </a:prstGeom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E5F75FFE-77A5-4256-9A3A-1B075728A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53A26-BF8B-4217-BB31-C49D06648BAB}" type="slidenum">
              <a:rPr lang="ru-RU" smtClean="0"/>
              <a:t>14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179A214E-47FA-4699-B636-4FE24275F7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D-</a:t>
            </a:r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защелка (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latch)</a:t>
            </a:r>
            <a:endParaRPr lang="ru-RU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DEDE9A3D-482C-4061-9C2A-4009C86E6DFE}"/>
              </a:ext>
            </a:extLst>
          </p:cNvPr>
          <p:cNvGrpSpPr/>
          <p:nvPr/>
        </p:nvGrpSpPr>
        <p:grpSpPr>
          <a:xfrm>
            <a:off x="4022449" y="2365130"/>
            <a:ext cx="2572284" cy="2805391"/>
            <a:chOff x="4022449" y="2365130"/>
            <a:chExt cx="2572284" cy="2805391"/>
          </a:xfrm>
        </p:grpSpPr>
        <p:cxnSp>
          <p:nvCxnSpPr>
            <p:cNvPr id="7" name="Прямая соединительная линия 6">
              <a:extLst>
                <a:ext uri="{FF2B5EF4-FFF2-40B4-BE49-F238E27FC236}">
                  <a16:creationId xmlns:a16="http://schemas.microsoft.com/office/drawing/2014/main" id="{00091D42-2D5C-4D62-BB5D-522DF17E44D8}"/>
                </a:ext>
              </a:extLst>
            </p:cNvPr>
            <p:cNvCxnSpPr>
              <a:cxnSpLocks/>
            </p:cNvCxnSpPr>
            <p:nvPr/>
          </p:nvCxnSpPr>
          <p:spPr>
            <a:xfrm>
              <a:off x="4530969" y="2497015"/>
              <a:ext cx="1395046" cy="0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Прямая соединительная линия 7">
              <a:extLst>
                <a:ext uri="{FF2B5EF4-FFF2-40B4-BE49-F238E27FC236}">
                  <a16:creationId xmlns:a16="http://schemas.microsoft.com/office/drawing/2014/main" id="{365829FC-ED03-4571-8E5D-D6F3343553EB}"/>
                </a:ext>
              </a:extLst>
            </p:cNvPr>
            <p:cNvCxnSpPr>
              <a:cxnSpLocks/>
            </p:cNvCxnSpPr>
            <p:nvPr/>
          </p:nvCxnSpPr>
          <p:spPr>
            <a:xfrm>
              <a:off x="4791808" y="3212123"/>
              <a:ext cx="1134207" cy="0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Прямая соединительная линия 9">
              <a:extLst>
                <a:ext uri="{FF2B5EF4-FFF2-40B4-BE49-F238E27FC236}">
                  <a16:creationId xmlns:a16="http://schemas.microsoft.com/office/drawing/2014/main" id="{5174C7D9-41B7-45A1-A171-20325F8D9B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00600" y="2497015"/>
              <a:ext cx="0" cy="715108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Дуга 13">
              <a:extLst>
                <a:ext uri="{FF2B5EF4-FFF2-40B4-BE49-F238E27FC236}">
                  <a16:creationId xmlns:a16="http://schemas.microsoft.com/office/drawing/2014/main" id="{72168706-66EC-41EB-AAA3-E411C8883672}"/>
                </a:ext>
              </a:extLst>
            </p:cNvPr>
            <p:cNvSpPr/>
            <p:nvPr/>
          </p:nvSpPr>
          <p:spPr>
            <a:xfrm>
              <a:off x="5881870" y="2365130"/>
              <a:ext cx="704071" cy="567565"/>
            </a:xfrm>
            <a:prstGeom prst="arc">
              <a:avLst>
                <a:gd name="adj1" fmla="val 17793896"/>
                <a:gd name="adj2" fmla="val 3619670"/>
              </a:avLst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6" name="Дуга 15">
              <a:extLst>
                <a:ext uri="{FF2B5EF4-FFF2-40B4-BE49-F238E27FC236}">
                  <a16:creationId xmlns:a16="http://schemas.microsoft.com/office/drawing/2014/main" id="{8E8A5CE8-E844-4608-AF49-5FA148886C1F}"/>
                </a:ext>
              </a:extLst>
            </p:cNvPr>
            <p:cNvSpPr/>
            <p:nvPr/>
          </p:nvSpPr>
          <p:spPr>
            <a:xfrm>
              <a:off x="5890662" y="3064762"/>
              <a:ext cx="704071" cy="567565"/>
            </a:xfrm>
            <a:prstGeom prst="arc">
              <a:avLst>
                <a:gd name="adj1" fmla="val 17793896"/>
                <a:gd name="adj2" fmla="val 3619670"/>
              </a:avLst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7" name="Прямоугольник: скругленные углы 16">
              <a:extLst>
                <a:ext uri="{FF2B5EF4-FFF2-40B4-BE49-F238E27FC236}">
                  <a16:creationId xmlns:a16="http://schemas.microsoft.com/office/drawing/2014/main" id="{20EE19E8-FF80-40CD-A932-46F771CAB171}"/>
                </a:ext>
              </a:extLst>
            </p:cNvPr>
            <p:cNvSpPr/>
            <p:nvPr/>
          </p:nvSpPr>
          <p:spPr>
            <a:xfrm>
              <a:off x="4022449" y="4853998"/>
              <a:ext cx="1104900" cy="316523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cxnSp>
        <p:nvCxnSpPr>
          <p:cNvPr id="23" name="Прямая соединительная линия 22">
            <a:extLst>
              <a:ext uri="{FF2B5EF4-FFF2-40B4-BE49-F238E27FC236}">
                <a16:creationId xmlns:a16="http://schemas.microsoft.com/office/drawing/2014/main" id="{35B04C56-C0DC-437F-AADA-276C1E8A5701}"/>
              </a:ext>
            </a:extLst>
          </p:cNvPr>
          <p:cNvCxnSpPr>
            <a:cxnSpLocks/>
          </p:cNvCxnSpPr>
          <p:nvPr/>
        </p:nvCxnSpPr>
        <p:spPr>
          <a:xfrm flipH="1">
            <a:off x="6594733" y="3349869"/>
            <a:ext cx="310693" cy="0"/>
          </a:xfrm>
          <a:prstGeom prst="line">
            <a:avLst/>
          </a:prstGeom>
          <a:ln w="571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единительная линия 23">
            <a:extLst>
              <a:ext uri="{FF2B5EF4-FFF2-40B4-BE49-F238E27FC236}">
                <a16:creationId xmlns:a16="http://schemas.microsoft.com/office/drawing/2014/main" id="{8DA51B6F-4E91-497B-9EE7-64F2A9B351E8}"/>
              </a:ext>
            </a:extLst>
          </p:cNvPr>
          <p:cNvCxnSpPr>
            <a:cxnSpLocks/>
          </p:cNvCxnSpPr>
          <p:nvPr/>
        </p:nvCxnSpPr>
        <p:spPr>
          <a:xfrm flipH="1">
            <a:off x="6594733" y="2646484"/>
            <a:ext cx="310693" cy="0"/>
          </a:xfrm>
          <a:prstGeom prst="line">
            <a:avLst/>
          </a:prstGeom>
          <a:ln w="571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единительная линия 24">
            <a:extLst>
              <a:ext uri="{FF2B5EF4-FFF2-40B4-BE49-F238E27FC236}">
                <a16:creationId xmlns:a16="http://schemas.microsoft.com/office/drawing/2014/main" id="{8621CC45-7A91-4362-8D7B-C7D865FD9E93}"/>
              </a:ext>
            </a:extLst>
          </p:cNvPr>
          <p:cNvCxnSpPr>
            <a:cxnSpLocks/>
          </p:cNvCxnSpPr>
          <p:nvPr/>
        </p:nvCxnSpPr>
        <p:spPr>
          <a:xfrm flipH="1">
            <a:off x="7731873" y="2646484"/>
            <a:ext cx="225165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2BB0614-CB16-4A5D-B44C-93AFBB8BE0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58344" y="2153078"/>
            <a:ext cx="1247711" cy="1402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174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C28D3B4-BD21-4662-A16A-C971B379C0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0721" y="2169533"/>
            <a:ext cx="3825279" cy="2518934"/>
          </a:xfrm>
          <a:prstGeom prst="rect">
            <a:avLst/>
          </a:prstGeom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5AB9348C-8C79-4227-B2C0-45E5B85C4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53A26-BF8B-4217-BB31-C49D06648BAB}" type="slidenum">
              <a:rPr lang="ru-RU" smtClean="0"/>
              <a:t>15</a:t>
            </a:fld>
            <a:endParaRPr lang="ru-RU"/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02965FC7-78AE-4854-A694-51228AD7F2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D-</a:t>
            </a:r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триггер</a:t>
            </a:r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99BB9EC1-074A-44EA-9650-B7BC5DD3B46C}"/>
              </a:ext>
            </a:extLst>
          </p:cNvPr>
          <p:cNvGrpSpPr/>
          <p:nvPr/>
        </p:nvGrpSpPr>
        <p:grpSpPr>
          <a:xfrm>
            <a:off x="3353953" y="2637692"/>
            <a:ext cx="1585547" cy="662356"/>
            <a:chOff x="5266592" y="2637692"/>
            <a:chExt cx="1585547" cy="662356"/>
          </a:xfrm>
        </p:grpSpPr>
        <p:cxnSp>
          <p:nvCxnSpPr>
            <p:cNvPr id="11" name="Прямая соединительная линия 10">
              <a:extLst>
                <a:ext uri="{FF2B5EF4-FFF2-40B4-BE49-F238E27FC236}">
                  <a16:creationId xmlns:a16="http://schemas.microsoft.com/office/drawing/2014/main" id="{B6AF60FA-8581-45B1-B743-9D07A0EAFCB3}"/>
                </a:ext>
              </a:extLst>
            </p:cNvPr>
            <p:cNvCxnSpPr>
              <a:cxnSpLocks/>
            </p:cNvCxnSpPr>
            <p:nvPr/>
          </p:nvCxnSpPr>
          <p:spPr>
            <a:xfrm>
              <a:off x="5266592" y="2971800"/>
              <a:ext cx="580292" cy="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Прямая соединительная линия 12">
              <a:extLst>
                <a:ext uri="{FF2B5EF4-FFF2-40B4-BE49-F238E27FC236}">
                  <a16:creationId xmlns:a16="http://schemas.microsoft.com/office/drawing/2014/main" id="{243D5273-EB72-4F2A-8FBF-D96FCE49400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66592" y="2971800"/>
              <a:ext cx="0" cy="328247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Прямая соединительная линия 15">
              <a:extLst>
                <a:ext uri="{FF2B5EF4-FFF2-40B4-BE49-F238E27FC236}">
                  <a16:creationId xmlns:a16="http://schemas.microsoft.com/office/drawing/2014/main" id="{2E1FA0F6-AE12-42B6-A2B4-F23CD7A2DD6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52138" y="2637692"/>
              <a:ext cx="0" cy="662356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Прямая соединительная линия 17">
              <a:extLst>
                <a:ext uri="{FF2B5EF4-FFF2-40B4-BE49-F238E27FC236}">
                  <a16:creationId xmlns:a16="http://schemas.microsoft.com/office/drawing/2014/main" id="{66C9AAEE-8315-4BD6-9F3C-187EF32171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51331" y="2971800"/>
              <a:ext cx="600808" cy="0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Группа 22">
            <a:extLst>
              <a:ext uri="{FF2B5EF4-FFF2-40B4-BE49-F238E27FC236}">
                <a16:creationId xmlns:a16="http://schemas.microsoft.com/office/drawing/2014/main" id="{21223F72-B3DF-4BDE-BC54-A966FE83C6FA}"/>
              </a:ext>
            </a:extLst>
          </p:cNvPr>
          <p:cNvGrpSpPr/>
          <p:nvPr/>
        </p:nvGrpSpPr>
        <p:grpSpPr>
          <a:xfrm>
            <a:off x="3353952" y="2637691"/>
            <a:ext cx="1585547" cy="662356"/>
            <a:chOff x="5266592" y="2637692"/>
            <a:chExt cx="1585547" cy="662356"/>
          </a:xfrm>
        </p:grpSpPr>
        <p:cxnSp>
          <p:nvCxnSpPr>
            <p:cNvPr id="24" name="Прямая соединительная линия 23">
              <a:extLst>
                <a:ext uri="{FF2B5EF4-FFF2-40B4-BE49-F238E27FC236}">
                  <a16:creationId xmlns:a16="http://schemas.microsoft.com/office/drawing/2014/main" id="{4472ED3A-B37B-48CF-AA1E-C8A6A2A975FC}"/>
                </a:ext>
              </a:extLst>
            </p:cNvPr>
            <p:cNvCxnSpPr>
              <a:cxnSpLocks/>
            </p:cNvCxnSpPr>
            <p:nvPr/>
          </p:nvCxnSpPr>
          <p:spPr>
            <a:xfrm>
              <a:off x="5266592" y="2971800"/>
              <a:ext cx="580292" cy="0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Прямая соединительная линия 24">
              <a:extLst>
                <a:ext uri="{FF2B5EF4-FFF2-40B4-BE49-F238E27FC236}">
                  <a16:creationId xmlns:a16="http://schemas.microsoft.com/office/drawing/2014/main" id="{1CD0BAFB-3A50-4416-BC8F-519E6684A58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66592" y="2971800"/>
              <a:ext cx="0" cy="328247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Прямая соединительная линия 25">
              <a:extLst>
                <a:ext uri="{FF2B5EF4-FFF2-40B4-BE49-F238E27FC236}">
                  <a16:creationId xmlns:a16="http://schemas.microsoft.com/office/drawing/2014/main" id="{F39A5339-A699-4A20-A29C-D11D89ABEB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52138" y="2637692"/>
              <a:ext cx="0" cy="662356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Прямая соединительная линия 26">
              <a:extLst>
                <a:ext uri="{FF2B5EF4-FFF2-40B4-BE49-F238E27FC236}">
                  <a16:creationId xmlns:a16="http://schemas.microsoft.com/office/drawing/2014/main" id="{80036150-97FC-4A18-8B2F-553F2A10EC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51331" y="2971800"/>
              <a:ext cx="600808" cy="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73156544-E8BB-40C9-B106-99EA102413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5528" y="2575381"/>
            <a:ext cx="2450143" cy="2132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277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F73F235-42A8-4F63-B5F3-24EC9C983C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465" y="3891160"/>
            <a:ext cx="2933700" cy="198778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4C1D685-81B7-46CE-A556-5B0E0BD83E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2971" y="2909276"/>
            <a:ext cx="2181240" cy="2846943"/>
          </a:xfrm>
          <a:prstGeom prst="rect">
            <a:avLst/>
          </a:prstGeom>
        </p:spPr>
      </p:pic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7FD2D3D6-7FE8-4A9C-8D8B-D62D68DE13B6}"/>
              </a:ext>
            </a:extLst>
          </p:cNvPr>
          <p:cNvGrpSpPr/>
          <p:nvPr/>
        </p:nvGrpSpPr>
        <p:grpSpPr>
          <a:xfrm>
            <a:off x="9083334" y="4299549"/>
            <a:ext cx="1205576" cy="1579398"/>
            <a:chOff x="4357774" y="4704224"/>
            <a:chExt cx="1581150" cy="2071428"/>
          </a:xfrm>
        </p:grpSpPr>
        <p:pic>
          <p:nvPicPr>
            <p:cNvPr id="6" name="Рисунок 5">
              <a:extLst>
                <a:ext uri="{FF2B5EF4-FFF2-40B4-BE49-F238E27FC236}">
                  <a16:creationId xmlns:a16="http://schemas.microsoft.com/office/drawing/2014/main" id="{34142BEF-6986-4B07-9D5A-2BF3F2A54C4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57774" y="4704224"/>
              <a:ext cx="1581150" cy="1971675"/>
            </a:xfrm>
            <a:prstGeom prst="rect">
              <a:avLst/>
            </a:prstGeom>
          </p:spPr>
        </p:pic>
        <p:pic>
          <p:nvPicPr>
            <p:cNvPr id="7" name="Рисунок 6">
              <a:extLst>
                <a:ext uri="{FF2B5EF4-FFF2-40B4-BE49-F238E27FC236}">
                  <a16:creationId xmlns:a16="http://schemas.microsoft.com/office/drawing/2014/main" id="{DD3B46AA-30DD-403A-8B69-3680FE5CAFF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88948"/>
            <a:stretch/>
          </p:blipFill>
          <p:spPr>
            <a:xfrm rot="10800000">
              <a:off x="5743915" y="4803977"/>
              <a:ext cx="174742" cy="1971675"/>
            </a:xfrm>
            <a:prstGeom prst="rect">
              <a:avLst/>
            </a:prstGeom>
          </p:spPr>
        </p:pic>
      </p:grp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0801DB40-9B6D-4269-A976-36CAED2EC608}"/>
              </a:ext>
            </a:extLst>
          </p:cNvPr>
          <p:cNvGrpSpPr/>
          <p:nvPr/>
        </p:nvGrpSpPr>
        <p:grpSpPr>
          <a:xfrm>
            <a:off x="8896481" y="5878948"/>
            <a:ext cx="1579278" cy="754793"/>
            <a:chOff x="9018211" y="5380373"/>
            <a:chExt cx="1579278" cy="754793"/>
          </a:xfrm>
        </p:grpSpPr>
        <p:cxnSp>
          <p:nvCxnSpPr>
            <p:cNvPr id="3" name="Прямая со стрелкой 2">
              <a:extLst>
                <a:ext uri="{FF2B5EF4-FFF2-40B4-BE49-F238E27FC236}">
                  <a16:creationId xmlns:a16="http://schemas.microsoft.com/office/drawing/2014/main" id="{68373D4F-4656-4D21-A559-1FB5DDFADF1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07850" y="5380373"/>
              <a:ext cx="0" cy="339436"/>
            </a:xfrm>
            <a:prstGeom prst="straightConnector1">
              <a:avLst/>
            </a:prstGeom>
            <a:ln w="19050">
              <a:solidFill>
                <a:schemeClr val="accent5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09EA02B-AFD8-4F0E-BEAA-5F5F8EA9CD0B}"/>
                </a:ext>
              </a:extLst>
            </p:cNvPr>
            <p:cNvSpPr txBox="1"/>
            <p:nvPr/>
          </p:nvSpPr>
          <p:spPr>
            <a:xfrm>
              <a:off x="9018211" y="5765834"/>
              <a:ext cx="15792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dirty="0">
                  <a:solidFill>
                    <a:schemeClr val="accent5">
                      <a:lumMod val="75000"/>
                    </a:schemeClr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управление</a:t>
              </a:r>
            </a:p>
          </p:txBody>
        </p:sp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8E411059-AD91-4EC4-8186-468A77F1D010}"/>
              </a:ext>
            </a:extLst>
          </p:cNvPr>
          <p:cNvGrpSpPr/>
          <p:nvPr/>
        </p:nvGrpSpPr>
        <p:grpSpPr>
          <a:xfrm>
            <a:off x="8677014" y="3211328"/>
            <a:ext cx="1997663" cy="1012160"/>
            <a:chOff x="8873715" y="1761673"/>
            <a:chExt cx="1997663" cy="1012160"/>
          </a:xfrm>
        </p:grpSpPr>
        <p:cxnSp>
          <p:nvCxnSpPr>
            <p:cNvPr id="9" name="Прямая со стрелкой 8">
              <a:extLst>
                <a:ext uri="{FF2B5EF4-FFF2-40B4-BE49-F238E27FC236}">
                  <a16:creationId xmlns:a16="http://schemas.microsoft.com/office/drawing/2014/main" id="{581CCB39-44B2-4CF6-8DAC-25CD51CBE989}"/>
                </a:ext>
              </a:extLst>
            </p:cNvPr>
            <p:cNvCxnSpPr>
              <a:cxnSpLocks/>
            </p:cNvCxnSpPr>
            <p:nvPr/>
          </p:nvCxnSpPr>
          <p:spPr>
            <a:xfrm>
              <a:off x="9872547" y="2138485"/>
              <a:ext cx="0" cy="635348"/>
            </a:xfrm>
            <a:prstGeom prst="straightConnector1">
              <a:avLst/>
            </a:prstGeom>
            <a:ln w="19050">
              <a:solidFill>
                <a:schemeClr val="bg2">
                  <a:lumMod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C1C280B-8644-4418-BD50-9E8956596372}"/>
                </a:ext>
              </a:extLst>
            </p:cNvPr>
            <p:cNvSpPr txBox="1"/>
            <p:nvPr/>
          </p:nvSpPr>
          <p:spPr>
            <a:xfrm>
              <a:off x="8873715" y="1761673"/>
              <a:ext cx="19976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dirty="0">
                  <a:solidFill>
                    <a:schemeClr val="bg2">
                      <a:lumMod val="25000"/>
                    </a:schemeClr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синхронизация</a:t>
              </a:r>
            </a:p>
          </p:txBody>
        </p:sp>
      </p:grp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050A887B-8A27-4B6A-A134-18E8EED1F004}"/>
              </a:ext>
            </a:extLst>
          </p:cNvPr>
          <p:cNvGrpSpPr/>
          <p:nvPr/>
        </p:nvGrpSpPr>
        <p:grpSpPr>
          <a:xfrm>
            <a:off x="7509151" y="4902202"/>
            <a:ext cx="1443120" cy="369332"/>
            <a:chOff x="7517151" y="3533501"/>
            <a:chExt cx="1443120" cy="369332"/>
          </a:xfrm>
        </p:grpSpPr>
        <p:cxnSp>
          <p:nvCxnSpPr>
            <p:cNvPr id="14" name="Прямая со стрелкой 13">
              <a:extLst>
                <a:ext uri="{FF2B5EF4-FFF2-40B4-BE49-F238E27FC236}">
                  <a16:creationId xmlns:a16="http://schemas.microsoft.com/office/drawing/2014/main" id="{765011B9-49D8-4598-A045-B370EE276AB9}"/>
                </a:ext>
              </a:extLst>
            </p:cNvPr>
            <p:cNvCxnSpPr>
              <a:cxnSpLocks/>
            </p:cNvCxnSpPr>
            <p:nvPr/>
          </p:nvCxnSpPr>
          <p:spPr>
            <a:xfrm>
              <a:off x="8606070" y="3718167"/>
              <a:ext cx="354201" cy="0"/>
            </a:xfrm>
            <a:prstGeom prst="straightConnector1">
              <a:avLst/>
            </a:prstGeom>
            <a:ln w="19050">
              <a:solidFill>
                <a:schemeClr val="accent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C2157B3-DDC6-4C4A-BB80-C304FCF3E091}"/>
                </a:ext>
              </a:extLst>
            </p:cNvPr>
            <p:cNvSpPr txBox="1"/>
            <p:nvPr/>
          </p:nvSpPr>
          <p:spPr>
            <a:xfrm>
              <a:off x="7517151" y="3533501"/>
              <a:ext cx="10214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dirty="0">
                  <a:solidFill>
                    <a:schemeClr val="accent2">
                      <a:lumMod val="50000"/>
                    </a:schemeClr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данные</a:t>
              </a:r>
            </a:p>
          </p:txBody>
        </p:sp>
      </p:grp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F25D7372-490A-4334-BD5A-CAC3F907BB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53A26-BF8B-4217-BB31-C49D06648BAB}" type="slidenum">
              <a:rPr lang="ru-RU" smtClean="0"/>
              <a:t>16</a:t>
            </a:fld>
            <a:endParaRPr lang="ru-RU"/>
          </a:p>
        </p:txBody>
      </p:sp>
      <p:sp>
        <p:nvSpPr>
          <p:cNvPr id="22" name="Заголовок 1">
            <a:extLst>
              <a:ext uri="{FF2B5EF4-FFF2-40B4-BE49-F238E27FC236}">
                <a16:creationId xmlns:a16="http://schemas.microsoft.com/office/drawing/2014/main" id="{CF31BF73-0A47-44B6-B46A-A7B047FE8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40775" cy="1325563"/>
          </a:xfrm>
        </p:spPr>
        <p:txBody>
          <a:bodyPr/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D-</a:t>
            </a:r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триггер с сигналом разрешения</a:t>
            </a:r>
          </a:p>
        </p:txBody>
      </p:sp>
    </p:spTree>
    <p:extLst>
      <p:ext uri="{BB962C8B-B14F-4D97-AF65-F5344CB8AC3E}">
        <p14:creationId xmlns:p14="http://schemas.microsoft.com/office/powerpoint/2010/main" val="3412098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74BB8FA-4B2D-4E96-917D-A96607E095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6092" y="3121329"/>
            <a:ext cx="3176117" cy="162349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F622700-D713-4DD7-95BB-E4033A6A86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6741" y="3487840"/>
            <a:ext cx="1188196" cy="1369997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69415FC-C961-415D-8B18-F2C2A16326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0600" y="3650433"/>
            <a:ext cx="688030" cy="1039364"/>
          </a:xfrm>
          <a:prstGeom prst="rect">
            <a:avLst/>
          </a:prstGeom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9324E291-0D09-4FFE-A7E5-CA609563B4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53A26-BF8B-4217-BB31-C49D06648BAB}" type="slidenum">
              <a:rPr lang="ru-RU" smtClean="0"/>
              <a:t>17</a:t>
            </a:fld>
            <a:endParaRPr lang="ru-RU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780366AD-553C-440E-AF4A-46ED0CA218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40775" cy="1325563"/>
          </a:xfrm>
        </p:spPr>
        <p:txBody>
          <a:bodyPr/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D-</a:t>
            </a:r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триггер с сигналом сброса</a:t>
            </a:r>
          </a:p>
        </p:txBody>
      </p:sp>
    </p:spTree>
    <p:extLst>
      <p:ext uri="{BB962C8B-B14F-4D97-AF65-F5344CB8AC3E}">
        <p14:creationId xmlns:p14="http://schemas.microsoft.com/office/powerpoint/2010/main" val="3269138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42E15E0-5526-4E18-8673-9BD9DC22D9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9996" y="1943270"/>
            <a:ext cx="1770647" cy="441308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9ACDEEC-96AA-4CD3-A87A-2C3EFD9F1D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0365" y="3429000"/>
            <a:ext cx="2143291" cy="1154080"/>
          </a:xfrm>
          <a:prstGeom prst="rect">
            <a:avLst/>
          </a:prstGeom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A5BB4CC8-7AA1-4CEA-A4B6-5D2365E39E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53A26-BF8B-4217-BB31-C49D06648BAB}" type="slidenum">
              <a:rPr lang="ru-RU" smtClean="0"/>
              <a:t>18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F5F43950-F397-4B04-B047-2C031E1B2F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40775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Регистр</a:t>
            </a:r>
          </a:p>
        </p:txBody>
      </p:sp>
    </p:spTree>
    <p:extLst>
      <p:ext uri="{BB962C8B-B14F-4D97-AF65-F5344CB8AC3E}">
        <p14:creationId xmlns:p14="http://schemas.microsoft.com/office/powerpoint/2010/main" val="2965928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A5BB4CC8-7AA1-4CEA-A4B6-5D2365E39E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53A26-BF8B-4217-BB31-C49D06648BAB}" type="slidenum">
              <a:rPr lang="ru-RU" smtClean="0"/>
              <a:t>19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F5F43950-F397-4B04-B047-2C031E1B2F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40775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Адресуемые регистры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F2A9AEE-F781-4F33-9E3A-FA58EFAF79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8284" y="2067446"/>
            <a:ext cx="4834754" cy="3912145"/>
          </a:xfrm>
          <a:prstGeom prst="rect">
            <a:avLst/>
          </a:prstGeom>
        </p:spPr>
      </p:pic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6C77E066-43D6-41A3-82D5-9E612FC464CD}"/>
              </a:ext>
            </a:extLst>
          </p:cNvPr>
          <p:cNvGrpSpPr/>
          <p:nvPr/>
        </p:nvGrpSpPr>
        <p:grpSpPr>
          <a:xfrm>
            <a:off x="1389182" y="4352191"/>
            <a:ext cx="2382716" cy="835297"/>
            <a:chOff x="1415561" y="4369775"/>
            <a:chExt cx="2382716" cy="835297"/>
          </a:xfrm>
        </p:grpSpPr>
        <p:sp>
          <p:nvSpPr>
            <p:cNvPr id="14" name="Дуга 13">
              <a:extLst>
                <a:ext uri="{FF2B5EF4-FFF2-40B4-BE49-F238E27FC236}">
                  <a16:creationId xmlns:a16="http://schemas.microsoft.com/office/drawing/2014/main" id="{C86764BA-F7B7-47B8-A9AA-FCC4B8995F32}"/>
                </a:ext>
              </a:extLst>
            </p:cNvPr>
            <p:cNvSpPr/>
            <p:nvPr/>
          </p:nvSpPr>
          <p:spPr>
            <a:xfrm>
              <a:off x="2584938" y="4369775"/>
              <a:ext cx="1213339" cy="650631"/>
            </a:xfrm>
            <a:prstGeom prst="arc">
              <a:avLst>
                <a:gd name="adj1" fmla="val 372937"/>
                <a:gd name="adj2" fmla="val 4665445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5347F46-82C4-4677-B6D8-21281A2E42BE}"/>
                </a:ext>
              </a:extLst>
            </p:cNvPr>
            <p:cNvSpPr txBox="1"/>
            <p:nvPr/>
          </p:nvSpPr>
          <p:spPr>
            <a:xfrm>
              <a:off x="1415561" y="4835740"/>
              <a:ext cx="18582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Write Enable</a:t>
              </a:r>
              <a:endParaRPr lang="ru-RU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endParaRPr>
            </a:p>
          </p:txBody>
        </p:sp>
      </p:grpSp>
      <p:grpSp>
        <p:nvGrpSpPr>
          <p:cNvPr id="17" name="Группа 16">
            <a:extLst>
              <a:ext uri="{FF2B5EF4-FFF2-40B4-BE49-F238E27FC236}">
                <a16:creationId xmlns:a16="http://schemas.microsoft.com/office/drawing/2014/main" id="{A1915634-92ED-4871-A532-0022BCF6E7A7}"/>
              </a:ext>
            </a:extLst>
          </p:cNvPr>
          <p:cNvGrpSpPr/>
          <p:nvPr/>
        </p:nvGrpSpPr>
        <p:grpSpPr>
          <a:xfrm>
            <a:off x="8192058" y="3807037"/>
            <a:ext cx="2130268" cy="835297"/>
            <a:chOff x="725111" y="4369775"/>
            <a:chExt cx="2130268" cy="835297"/>
          </a:xfrm>
        </p:grpSpPr>
        <p:sp>
          <p:nvSpPr>
            <p:cNvPr id="18" name="Дуга 17">
              <a:extLst>
                <a:ext uri="{FF2B5EF4-FFF2-40B4-BE49-F238E27FC236}">
                  <a16:creationId xmlns:a16="http://schemas.microsoft.com/office/drawing/2014/main" id="{DDDBFF5B-D7E9-4E75-B3B4-43FB6CA909E7}"/>
                </a:ext>
              </a:extLst>
            </p:cNvPr>
            <p:cNvSpPr/>
            <p:nvPr/>
          </p:nvSpPr>
          <p:spPr>
            <a:xfrm>
              <a:off x="725111" y="4369775"/>
              <a:ext cx="1213339" cy="650631"/>
            </a:xfrm>
            <a:prstGeom prst="arc">
              <a:avLst>
                <a:gd name="adj1" fmla="val 5097515"/>
                <a:gd name="adj2" fmla="val 9332746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33A3B19-D2A6-4098-B1AC-D3CCD2E56981}"/>
                </a:ext>
              </a:extLst>
            </p:cNvPr>
            <p:cNvSpPr txBox="1"/>
            <p:nvPr/>
          </p:nvSpPr>
          <p:spPr>
            <a:xfrm>
              <a:off x="1415561" y="4835740"/>
              <a:ext cx="14398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Read Data</a:t>
              </a:r>
              <a:endParaRPr lang="ru-RU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endParaRPr>
            </a:p>
          </p:txBody>
        </p:sp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F080796D-63AC-482D-8158-798F3FE75EDA}"/>
              </a:ext>
            </a:extLst>
          </p:cNvPr>
          <p:cNvGrpSpPr/>
          <p:nvPr/>
        </p:nvGrpSpPr>
        <p:grpSpPr>
          <a:xfrm>
            <a:off x="7488061" y="2029588"/>
            <a:ext cx="2448958" cy="842836"/>
            <a:chOff x="808891" y="4797882"/>
            <a:chExt cx="2448958" cy="842836"/>
          </a:xfrm>
        </p:grpSpPr>
        <p:sp>
          <p:nvSpPr>
            <p:cNvPr id="21" name="Дуга 20">
              <a:extLst>
                <a:ext uri="{FF2B5EF4-FFF2-40B4-BE49-F238E27FC236}">
                  <a16:creationId xmlns:a16="http://schemas.microsoft.com/office/drawing/2014/main" id="{A7365A89-5CFC-4D2E-9436-B3291735E2A7}"/>
                </a:ext>
              </a:extLst>
            </p:cNvPr>
            <p:cNvSpPr/>
            <p:nvPr/>
          </p:nvSpPr>
          <p:spPr>
            <a:xfrm>
              <a:off x="808891" y="4990087"/>
              <a:ext cx="1213339" cy="650631"/>
            </a:xfrm>
            <a:prstGeom prst="arc">
              <a:avLst>
                <a:gd name="adj1" fmla="val 11407943"/>
                <a:gd name="adj2" fmla="val 1595437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AF52FD4-44A7-4927-9180-F11CD39DA144}"/>
                </a:ext>
              </a:extLst>
            </p:cNvPr>
            <p:cNvSpPr txBox="1"/>
            <p:nvPr/>
          </p:nvSpPr>
          <p:spPr>
            <a:xfrm>
              <a:off x="1399648" y="4797882"/>
              <a:ext cx="18582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Read Address</a:t>
              </a:r>
              <a:endParaRPr lang="ru-RU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endParaRPr>
            </a:p>
          </p:txBody>
        </p:sp>
      </p:grpSp>
      <p:grpSp>
        <p:nvGrpSpPr>
          <p:cNvPr id="23" name="Группа 22">
            <a:extLst>
              <a:ext uri="{FF2B5EF4-FFF2-40B4-BE49-F238E27FC236}">
                <a16:creationId xmlns:a16="http://schemas.microsoft.com/office/drawing/2014/main" id="{360A9B03-400D-43FA-B445-3DFB100F9B66}"/>
              </a:ext>
            </a:extLst>
          </p:cNvPr>
          <p:cNvGrpSpPr/>
          <p:nvPr/>
        </p:nvGrpSpPr>
        <p:grpSpPr>
          <a:xfrm>
            <a:off x="5743100" y="1590622"/>
            <a:ext cx="2044764" cy="829795"/>
            <a:chOff x="808891" y="4810923"/>
            <a:chExt cx="2044764" cy="829795"/>
          </a:xfrm>
        </p:grpSpPr>
        <p:sp>
          <p:nvSpPr>
            <p:cNvPr id="24" name="Дуга 23">
              <a:extLst>
                <a:ext uri="{FF2B5EF4-FFF2-40B4-BE49-F238E27FC236}">
                  <a16:creationId xmlns:a16="http://schemas.microsoft.com/office/drawing/2014/main" id="{B96FBBDF-0910-4CFE-8B65-47C169070FEE}"/>
                </a:ext>
              </a:extLst>
            </p:cNvPr>
            <p:cNvSpPr/>
            <p:nvPr/>
          </p:nvSpPr>
          <p:spPr>
            <a:xfrm>
              <a:off x="808891" y="4990087"/>
              <a:ext cx="1213339" cy="650631"/>
            </a:xfrm>
            <a:prstGeom prst="arc">
              <a:avLst>
                <a:gd name="adj1" fmla="val 11234466"/>
                <a:gd name="adj2" fmla="val 14493804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5D4A831-7F0F-43E7-830F-171357CF2DE8}"/>
                </a:ext>
              </a:extLst>
            </p:cNvPr>
            <p:cNvSpPr txBox="1"/>
            <p:nvPr/>
          </p:nvSpPr>
          <p:spPr>
            <a:xfrm>
              <a:off x="1274377" y="4810923"/>
              <a:ext cx="15792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Write Data</a:t>
              </a:r>
              <a:endParaRPr lang="ru-RU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endParaRPr>
            </a:p>
          </p:txBody>
        </p:sp>
      </p:grpSp>
      <p:grpSp>
        <p:nvGrpSpPr>
          <p:cNvPr id="26" name="Группа 25">
            <a:extLst>
              <a:ext uri="{FF2B5EF4-FFF2-40B4-BE49-F238E27FC236}">
                <a16:creationId xmlns:a16="http://schemas.microsoft.com/office/drawing/2014/main" id="{4D3A6FEB-23DE-4115-BB38-C27FF86644BC}"/>
              </a:ext>
            </a:extLst>
          </p:cNvPr>
          <p:cNvGrpSpPr/>
          <p:nvPr/>
        </p:nvGrpSpPr>
        <p:grpSpPr>
          <a:xfrm>
            <a:off x="2101580" y="2339766"/>
            <a:ext cx="2435305" cy="854226"/>
            <a:chOff x="1034445" y="4747520"/>
            <a:chExt cx="2435305" cy="854226"/>
          </a:xfrm>
        </p:grpSpPr>
        <p:sp>
          <p:nvSpPr>
            <p:cNvPr id="27" name="Дуга 26">
              <a:extLst>
                <a:ext uri="{FF2B5EF4-FFF2-40B4-BE49-F238E27FC236}">
                  <a16:creationId xmlns:a16="http://schemas.microsoft.com/office/drawing/2014/main" id="{4734567D-D246-44C9-B8AE-E6DCA636F58A}"/>
                </a:ext>
              </a:extLst>
            </p:cNvPr>
            <p:cNvSpPr/>
            <p:nvPr/>
          </p:nvSpPr>
          <p:spPr>
            <a:xfrm>
              <a:off x="2256411" y="4951115"/>
              <a:ext cx="1213339" cy="650631"/>
            </a:xfrm>
            <a:prstGeom prst="arc">
              <a:avLst>
                <a:gd name="adj1" fmla="val 17424648"/>
                <a:gd name="adj2" fmla="val 21155311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E2F4DF7-8427-4C68-A00B-29204D09F846}"/>
                </a:ext>
              </a:extLst>
            </p:cNvPr>
            <p:cNvSpPr txBox="1"/>
            <p:nvPr/>
          </p:nvSpPr>
          <p:spPr>
            <a:xfrm>
              <a:off x="1034445" y="4747520"/>
              <a:ext cx="19976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Write Address</a:t>
              </a:r>
              <a:endParaRPr lang="ru-RU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63033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2B7E80-341F-4843-BEFD-E9FD3872D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План лекции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E9103B4-10EA-4D3D-86B5-2B5F5A6EDD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9784" y="1825625"/>
            <a:ext cx="10064015" cy="4351338"/>
          </a:xfrm>
        </p:spPr>
        <p:txBody>
          <a:bodyPr/>
          <a:lstStyle/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Защелка, триггер, регистр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Регистровый файл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Автомат состояний (конечный автомат)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Временные характеристики цифровых устройств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Примитивное программируемое устройство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EC5EACC-D604-4A46-AA41-4CA2970D9D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53A26-BF8B-4217-BB31-C49D06648BAB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59343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FAC98FB5-9C2A-409E-9FFC-8624C9735D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5362" y="1953487"/>
            <a:ext cx="6023022" cy="4035669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149A1C0-7E06-4A50-BAE8-F4780A15FD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7407" y="2771279"/>
            <a:ext cx="2876655" cy="2632871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16551AE-B0B1-4AF0-9EE1-B65743E38B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D8668-FCA2-4CD2-AEB5-80656CE3E1C4}" type="slidenum">
              <a:rPr lang="ru-RU" smtClean="0"/>
              <a:t>20</a:t>
            </a:fld>
            <a:endParaRPr lang="ru-RU"/>
          </a:p>
        </p:txBody>
      </p:sp>
      <p:sp>
        <p:nvSpPr>
          <p:cNvPr id="26" name="Заголовок 1">
            <a:extLst>
              <a:ext uri="{FF2B5EF4-FFF2-40B4-BE49-F238E27FC236}">
                <a16:creationId xmlns:a16="http://schemas.microsoft.com/office/drawing/2014/main" id="{A67E610D-2973-4C3B-B76D-F39B74D401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40775" cy="1325563"/>
          </a:xfrm>
        </p:spPr>
        <p:txBody>
          <a:bodyPr/>
          <a:lstStyle/>
          <a:p>
            <a:r>
              <a:rPr lang="ru-RU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Трехпортовый</a:t>
            </a:r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регистровый файл</a:t>
            </a:r>
          </a:p>
        </p:txBody>
      </p:sp>
      <p:grpSp>
        <p:nvGrpSpPr>
          <p:cNvPr id="33" name="Группа 32">
            <a:extLst>
              <a:ext uri="{FF2B5EF4-FFF2-40B4-BE49-F238E27FC236}">
                <a16:creationId xmlns:a16="http://schemas.microsoft.com/office/drawing/2014/main" id="{97659157-ABB8-4039-804F-BE905D1CE773}"/>
              </a:ext>
            </a:extLst>
          </p:cNvPr>
          <p:cNvGrpSpPr/>
          <p:nvPr/>
        </p:nvGrpSpPr>
        <p:grpSpPr>
          <a:xfrm>
            <a:off x="838199" y="2307376"/>
            <a:ext cx="9150718" cy="1780339"/>
            <a:chOff x="838199" y="2307376"/>
            <a:chExt cx="9150718" cy="1780339"/>
          </a:xfrm>
        </p:grpSpPr>
        <p:grpSp>
          <p:nvGrpSpPr>
            <p:cNvPr id="13" name="Группа 12">
              <a:extLst>
                <a:ext uri="{FF2B5EF4-FFF2-40B4-BE49-F238E27FC236}">
                  <a16:creationId xmlns:a16="http://schemas.microsoft.com/office/drawing/2014/main" id="{D55B3988-1DE4-48F9-A9F8-39365636AE90}"/>
                </a:ext>
              </a:extLst>
            </p:cNvPr>
            <p:cNvGrpSpPr/>
            <p:nvPr/>
          </p:nvGrpSpPr>
          <p:grpSpPr>
            <a:xfrm>
              <a:off x="7763608" y="2307376"/>
              <a:ext cx="2225309" cy="1780339"/>
              <a:chOff x="4572000" y="1926377"/>
              <a:chExt cx="2225309" cy="1780339"/>
            </a:xfrm>
          </p:grpSpPr>
          <p:cxnSp>
            <p:nvCxnSpPr>
              <p:cNvPr id="14" name="Прямая соединительная линия 13">
                <a:extLst>
                  <a:ext uri="{FF2B5EF4-FFF2-40B4-BE49-F238E27FC236}">
                    <a16:creationId xmlns:a16="http://schemas.microsoft.com/office/drawing/2014/main" id="{AEB530CC-6AA7-4139-8988-FB9BE8865DAF}"/>
                  </a:ext>
                </a:extLst>
              </p:cNvPr>
              <p:cNvCxnSpPr/>
              <p:nvPr/>
            </p:nvCxnSpPr>
            <p:spPr>
              <a:xfrm>
                <a:off x="4572000" y="2713051"/>
                <a:ext cx="819150" cy="0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8001543-A641-4E80-93D2-FB35902FB717}"/>
                  </a:ext>
                </a:extLst>
              </p:cNvPr>
              <p:cNvSpPr txBox="1"/>
              <p:nvPr/>
            </p:nvSpPr>
            <p:spPr>
              <a:xfrm>
                <a:off x="5965030" y="1926377"/>
                <a:ext cx="83227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ru-RU" sz="2000" dirty="0">
                    <a:solidFill>
                      <a:srgbClr val="FF0000"/>
                    </a:solidFill>
                  </a:rPr>
                  <a:t>=0000</a:t>
                </a:r>
              </a:p>
            </p:txBody>
          </p:sp>
          <p:cxnSp>
            <p:nvCxnSpPr>
              <p:cNvPr id="16" name="Прямая соединительная линия 15">
                <a:extLst>
                  <a:ext uri="{FF2B5EF4-FFF2-40B4-BE49-F238E27FC236}">
                    <a16:creationId xmlns:a16="http://schemas.microsoft.com/office/drawing/2014/main" id="{6B6F43E3-7EBE-44D0-9B1D-7DE24D99D01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87180" y="2713050"/>
                <a:ext cx="219870" cy="328600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Прямая соединительная линия 16">
                <a:extLst>
                  <a:ext uri="{FF2B5EF4-FFF2-40B4-BE49-F238E27FC236}">
                    <a16:creationId xmlns:a16="http://schemas.microsoft.com/office/drawing/2014/main" id="{840A857B-0F43-47A5-8D9F-7658DF3676C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26100" y="3086100"/>
                <a:ext cx="165100" cy="243852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Прямая соединительная линия 17">
                <a:extLst>
                  <a:ext uri="{FF2B5EF4-FFF2-40B4-BE49-F238E27FC236}">
                    <a16:creationId xmlns:a16="http://schemas.microsoft.com/office/drawing/2014/main" id="{CEEE6A2F-A767-4021-96D7-A05FDCEBED7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86322" y="3706716"/>
                <a:ext cx="129900" cy="0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638AD9F-7DC7-490B-9DDC-5CA2BFD800EF}"/>
                </a:ext>
              </a:extLst>
            </p:cNvPr>
            <p:cNvSpPr txBox="1"/>
            <p:nvPr/>
          </p:nvSpPr>
          <p:spPr>
            <a:xfrm>
              <a:off x="838199" y="3403875"/>
              <a:ext cx="70403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2000" dirty="0">
                  <a:solidFill>
                    <a:srgbClr val="FF0000"/>
                  </a:solidFill>
                </a:rPr>
                <a:t>0000</a:t>
              </a:r>
            </a:p>
          </p:txBody>
        </p:sp>
      </p:grpSp>
      <p:grpSp>
        <p:nvGrpSpPr>
          <p:cNvPr id="34" name="Группа 33">
            <a:extLst>
              <a:ext uri="{FF2B5EF4-FFF2-40B4-BE49-F238E27FC236}">
                <a16:creationId xmlns:a16="http://schemas.microsoft.com/office/drawing/2014/main" id="{04292506-E0E8-4989-9B9C-8910479F4EAC}"/>
              </a:ext>
            </a:extLst>
          </p:cNvPr>
          <p:cNvGrpSpPr/>
          <p:nvPr/>
        </p:nvGrpSpPr>
        <p:grpSpPr>
          <a:xfrm>
            <a:off x="838198" y="2654715"/>
            <a:ext cx="9550770" cy="1786634"/>
            <a:chOff x="838198" y="2654715"/>
            <a:chExt cx="9550770" cy="1786634"/>
          </a:xfrm>
        </p:grpSpPr>
        <p:grpSp>
          <p:nvGrpSpPr>
            <p:cNvPr id="6" name="Группа 5">
              <a:extLst>
                <a:ext uri="{FF2B5EF4-FFF2-40B4-BE49-F238E27FC236}">
                  <a16:creationId xmlns:a16="http://schemas.microsoft.com/office/drawing/2014/main" id="{AA778EF9-9A2E-40BC-8504-6B962ADDE96C}"/>
                </a:ext>
              </a:extLst>
            </p:cNvPr>
            <p:cNvGrpSpPr/>
            <p:nvPr/>
          </p:nvGrpSpPr>
          <p:grpSpPr>
            <a:xfrm>
              <a:off x="7763608" y="2654715"/>
              <a:ext cx="2625360" cy="1786634"/>
              <a:chOff x="4572000" y="2273716"/>
              <a:chExt cx="2625360" cy="1786634"/>
            </a:xfrm>
          </p:grpSpPr>
          <p:cxnSp>
            <p:nvCxnSpPr>
              <p:cNvPr id="7" name="Прямая соединительная линия 6">
                <a:extLst>
                  <a:ext uri="{FF2B5EF4-FFF2-40B4-BE49-F238E27FC236}">
                    <a16:creationId xmlns:a16="http://schemas.microsoft.com/office/drawing/2014/main" id="{2246BC7D-4D61-4F09-ABE3-DDEE9D1259F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72000" y="3390900"/>
                <a:ext cx="271463" cy="0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Прямая соединительная линия 7">
                <a:extLst>
                  <a:ext uri="{FF2B5EF4-FFF2-40B4-BE49-F238E27FC236}">
                    <a16:creationId xmlns:a16="http://schemas.microsoft.com/office/drawing/2014/main" id="{1BB6DCCF-236E-4B50-8046-CBB43D853E3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17319" y="3745706"/>
                <a:ext cx="573881" cy="0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Прямая соединительная линия 8">
                <a:extLst>
                  <a:ext uri="{FF2B5EF4-FFF2-40B4-BE49-F238E27FC236}">
                    <a16:creationId xmlns:a16="http://schemas.microsoft.com/office/drawing/2014/main" id="{196A95C1-9408-4253-9556-A39943B635F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23279" y="3388519"/>
                <a:ext cx="413090" cy="361454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94A0618-98D5-4C63-91C2-095C23AD8F39}"/>
                  </a:ext>
                </a:extLst>
              </p:cNvPr>
              <p:cNvSpPr txBox="1"/>
              <p:nvPr/>
            </p:nvSpPr>
            <p:spPr>
              <a:xfrm>
                <a:off x="6365081" y="2273716"/>
                <a:ext cx="83227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ru-RU" sz="2000" dirty="0">
                    <a:solidFill>
                      <a:srgbClr val="FF0000"/>
                    </a:solidFill>
                  </a:rPr>
                  <a:t>=0001</a:t>
                </a:r>
              </a:p>
            </p:txBody>
          </p:sp>
          <p:cxnSp>
            <p:nvCxnSpPr>
              <p:cNvPr id="11" name="Прямая соединительная линия 10">
                <a:extLst>
                  <a:ext uri="{FF2B5EF4-FFF2-40B4-BE49-F238E27FC236}">
                    <a16:creationId xmlns:a16="http://schemas.microsoft.com/office/drawing/2014/main" id="{DA6F7FA8-1E96-4BAB-B596-E7C4763EA60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91200" y="3745706"/>
                <a:ext cx="573881" cy="305594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Прямая соединительная линия 11">
                <a:extLst>
                  <a:ext uri="{FF2B5EF4-FFF2-40B4-BE49-F238E27FC236}">
                    <a16:creationId xmlns:a16="http://schemas.microsoft.com/office/drawing/2014/main" id="{32AAD562-9837-4DDD-A8A2-3E4A0EB28AF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65081" y="4060350"/>
                <a:ext cx="511969" cy="0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579991E-6598-4A86-8E22-52B0C7A2E8AD}"/>
                </a:ext>
              </a:extLst>
            </p:cNvPr>
            <p:cNvSpPr txBox="1"/>
            <p:nvPr/>
          </p:nvSpPr>
          <p:spPr>
            <a:xfrm>
              <a:off x="838198" y="3714598"/>
              <a:ext cx="70403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2000" dirty="0">
                  <a:solidFill>
                    <a:srgbClr val="FF0000"/>
                  </a:solidFill>
                </a:rPr>
                <a:t>000</a:t>
              </a:r>
              <a:r>
                <a:rPr lang="en-US" sz="2000" dirty="0">
                  <a:solidFill>
                    <a:srgbClr val="FF0000"/>
                  </a:solidFill>
                </a:rPr>
                <a:t>1</a:t>
              </a:r>
              <a:endParaRPr lang="ru-RU" sz="20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36" name="Группа 35">
            <a:extLst>
              <a:ext uri="{FF2B5EF4-FFF2-40B4-BE49-F238E27FC236}">
                <a16:creationId xmlns:a16="http://schemas.microsoft.com/office/drawing/2014/main" id="{EEBD6997-E66E-44C4-9329-929E0FDEA0D3}"/>
              </a:ext>
            </a:extLst>
          </p:cNvPr>
          <p:cNvGrpSpPr/>
          <p:nvPr/>
        </p:nvGrpSpPr>
        <p:grpSpPr>
          <a:xfrm>
            <a:off x="838198" y="2626351"/>
            <a:ext cx="6684110" cy="2885448"/>
            <a:chOff x="838198" y="2626351"/>
            <a:chExt cx="6684110" cy="2885448"/>
          </a:xfrm>
        </p:grpSpPr>
        <p:grpSp>
          <p:nvGrpSpPr>
            <p:cNvPr id="35" name="Группа 34">
              <a:extLst>
                <a:ext uri="{FF2B5EF4-FFF2-40B4-BE49-F238E27FC236}">
                  <a16:creationId xmlns:a16="http://schemas.microsoft.com/office/drawing/2014/main" id="{892D133A-EC9B-43D6-896D-90402E38F551}"/>
                </a:ext>
              </a:extLst>
            </p:cNvPr>
            <p:cNvGrpSpPr/>
            <p:nvPr/>
          </p:nvGrpSpPr>
          <p:grpSpPr>
            <a:xfrm>
              <a:off x="838198" y="2626351"/>
              <a:ext cx="6684110" cy="2885448"/>
              <a:chOff x="838198" y="2626351"/>
              <a:chExt cx="6684110" cy="2885448"/>
            </a:xfrm>
          </p:grpSpPr>
          <p:grpSp>
            <p:nvGrpSpPr>
              <p:cNvPr id="19" name="Группа 18">
                <a:extLst>
                  <a:ext uri="{FF2B5EF4-FFF2-40B4-BE49-F238E27FC236}">
                    <a16:creationId xmlns:a16="http://schemas.microsoft.com/office/drawing/2014/main" id="{ADC3DFE5-F2EC-411E-9EDC-E96D1DB0DCD3}"/>
                  </a:ext>
                </a:extLst>
              </p:cNvPr>
              <p:cNvGrpSpPr/>
              <p:nvPr/>
            </p:nvGrpSpPr>
            <p:grpSpPr>
              <a:xfrm>
                <a:off x="5693508" y="2626351"/>
                <a:ext cx="1828800" cy="2885448"/>
                <a:chOff x="2501900" y="2245352"/>
                <a:chExt cx="1828800" cy="2885448"/>
              </a:xfrm>
            </p:grpSpPr>
            <p:cxnSp>
              <p:nvCxnSpPr>
                <p:cNvPr id="20" name="Прямая соединительная линия 19">
                  <a:extLst>
                    <a:ext uri="{FF2B5EF4-FFF2-40B4-BE49-F238E27FC236}">
                      <a16:creationId xmlns:a16="http://schemas.microsoft.com/office/drawing/2014/main" id="{8701604E-4BFC-4240-B7DA-C6B201DCEF5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340100" y="5130800"/>
                  <a:ext cx="990600" cy="0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Прямая соединительная линия 20">
                  <a:extLst>
                    <a:ext uri="{FF2B5EF4-FFF2-40B4-BE49-F238E27FC236}">
                      <a16:creationId xmlns:a16="http://schemas.microsoft.com/office/drawing/2014/main" id="{7EF06E00-BF97-4067-8C61-6801711B7C8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330700" y="5067300"/>
                  <a:ext cx="0" cy="63500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CBB90845-B2B2-41CC-85D7-FC5A5CE9A354}"/>
                    </a:ext>
                  </a:extLst>
                </p:cNvPr>
                <p:cNvSpPr txBox="1"/>
                <p:nvPr/>
              </p:nvSpPr>
              <p:spPr>
                <a:xfrm>
                  <a:off x="3179124" y="2245352"/>
                  <a:ext cx="832279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ru-RU" sz="2000" dirty="0">
                      <a:solidFill>
                        <a:srgbClr val="FF0000"/>
                      </a:solidFill>
                    </a:rPr>
                    <a:t>=1111</a:t>
                  </a:r>
                </a:p>
              </p:txBody>
            </p:sp>
            <p:cxnSp>
              <p:nvCxnSpPr>
                <p:cNvPr id="23" name="Прямая соединительная линия 22">
                  <a:extLst>
                    <a:ext uri="{FF2B5EF4-FFF2-40B4-BE49-F238E27FC236}">
                      <a16:creationId xmlns:a16="http://schemas.microsoft.com/office/drawing/2014/main" id="{25556934-C314-4C24-89E5-91D74DCE054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2768600" y="4085750"/>
                  <a:ext cx="571500" cy="1045050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Прямая соединительная линия 23">
                  <a:extLst>
                    <a:ext uri="{FF2B5EF4-FFF2-40B4-BE49-F238E27FC236}">
                      <a16:creationId xmlns:a16="http://schemas.microsoft.com/office/drawing/2014/main" id="{6AFEC929-1710-4391-93E6-8CE7DA08291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501900" y="4085750"/>
                  <a:ext cx="266700" cy="0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79C54DA-8A32-4307-B9AF-D6A18328B103}"/>
                  </a:ext>
                </a:extLst>
              </p:cNvPr>
              <p:cNvSpPr txBox="1"/>
              <p:nvPr/>
            </p:nvSpPr>
            <p:spPr>
              <a:xfrm>
                <a:off x="838198" y="4320344"/>
                <a:ext cx="70403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rgbClr val="FF0000"/>
                    </a:solidFill>
                  </a:rPr>
                  <a:t>1111</a:t>
                </a:r>
                <a:endParaRPr lang="ru-RU" sz="2000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6CEFAE8-08EA-469E-BED8-BBC96DEBBBF2}"/>
                </a:ext>
              </a:extLst>
            </p:cNvPr>
            <p:cNvSpPr txBox="1"/>
            <p:nvPr/>
          </p:nvSpPr>
          <p:spPr>
            <a:xfrm>
              <a:off x="2659661" y="2707486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1</a:t>
              </a:r>
              <a:endParaRPr lang="ru-RU" sz="2000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61279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A5BB4CC8-7AA1-4CEA-A4B6-5D2365E39E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53A26-BF8B-4217-BB31-C49D06648BAB}" type="slidenum">
              <a:rPr lang="ru-RU" smtClean="0"/>
              <a:t>21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F5F43950-F397-4B04-B047-2C031E1B2F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40775" cy="1325563"/>
          </a:xfrm>
        </p:spPr>
        <p:txBody>
          <a:bodyPr/>
          <a:lstStyle/>
          <a:p>
            <a:r>
              <a:rPr lang="ru-RU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Трехпортовый</a:t>
            </a:r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регистровый файл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A9E6405-D64F-46A2-9821-FDFFF0892C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0154" y="2059193"/>
            <a:ext cx="6030782" cy="4036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0819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ECCDAA32-90DD-40B1-9006-CEBCE4D554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53A26-BF8B-4217-BB31-C49D06648BAB}" type="slidenum">
              <a:rPr lang="ru-RU" smtClean="0"/>
              <a:t>22</a:t>
            </a:fld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3E44C60-09BA-4C32-AF1E-E58153791B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634" r="29123"/>
          <a:stretch/>
        </p:blipFill>
        <p:spPr>
          <a:xfrm>
            <a:off x="1913533" y="2327677"/>
            <a:ext cx="2592288" cy="2202645"/>
          </a:xfrm>
          <a:prstGeom prst="rect">
            <a:avLst/>
          </a:prstGeo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DD7938C4-DF76-4675-915C-A51903FDA0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40775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Регистровый файл для 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RISC-V</a:t>
            </a:r>
            <a:endParaRPr lang="ru-RU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C77838BE-B880-4C7A-9E03-0EAA830170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5008" y="2383336"/>
            <a:ext cx="4323459" cy="2730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06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6E0EBA0-0D5E-483C-8180-D982AFA138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8550" y="2377201"/>
            <a:ext cx="6260123" cy="350302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8385C1D-5967-4B5B-B058-C737DF19DC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1762" y="4404045"/>
            <a:ext cx="2213187" cy="1865768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62A3EAE-3BA8-4A2C-8EE5-7CC67C2AFD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1630" y="2114483"/>
            <a:ext cx="2391440" cy="1865767"/>
          </a:xfrm>
          <a:prstGeom prst="rect">
            <a:avLst/>
          </a:prstGeom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41804690-EF71-4A37-808F-B039F44FA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53A26-BF8B-4217-BB31-C49D06648BAB}" type="slidenum">
              <a:rPr lang="ru-RU" smtClean="0"/>
              <a:t>23</a:t>
            </a:fld>
            <a:endParaRPr lang="ru-RU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E6FA6EF3-5583-4CA3-8B6E-E89818402E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40775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Память</a:t>
            </a:r>
          </a:p>
        </p:txBody>
      </p:sp>
    </p:spTree>
    <p:extLst>
      <p:ext uri="{BB962C8B-B14F-4D97-AF65-F5344CB8AC3E}">
        <p14:creationId xmlns:p14="http://schemas.microsoft.com/office/powerpoint/2010/main" val="1765612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762843E-8983-48D7-9203-DAEE4B6B68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53A26-BF8B-4217-BB31-C49D06648BAB}" type="slidenum">
              <a:rPr lang="ru-RU" smtClean="0"/>
              <a:t>24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BA9ACF80-7C56-42C4-993A-1BF126954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40775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Последовательностные схемы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CDD81D5-61F1-480B-A86A-C13B9397DC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1499" y="2180645"/>
            <a:ext cx="5854174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4189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02C8C0A-BDC9-458B-8AB4-F94D5B2F84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2755" y="2371950"/>
            <a:ext cx="6116417" cy="133343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4F9FB13-44A3-4A5A-9E5F-8ED0F41B75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3729" y="4351113"/>
            <a:ext cx="6275443" cy="1522203"/>
          </a:xfrm>
          <a:prstGeom prst="rect">
            <a:avLst/>
          </a:prstGeom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6A0D5D9E-85AB-4017-8AEA-EF0C89389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53A26-BF8B-4217-BB31-C49D06648BAB}" type="slidenum">
              <a:rPr lang="ru-RU" smtClean="0"/>
              <a:t>25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E1D74583-3379-4F96-984A-10CF2279FA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40775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Конечные автоматы</a:t>
            </a:r>
          </a:p>
        </p:txBody>
      </p:sp>
    </p:spTree>
    <p:extLst>
      <p:ext uri="{BB962C8B-B14F-4D97-AF65-F5344CB8AC3E}">
        <p14:creationId xmlns:p14="http://schemas.microsoft.com/office/powerpoint/2010/main" val="38406584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6A0D5D9E-85AB-4017-8AEA-EF0C89389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53A26-BF8B-4217-BB31-C49D06648BAB}" type="slidenum">
              <a:rPr lang="ru-RU" smtClean="0"/>
              <a:t>26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E1D74583-3379-4F96-984A-10CF2279FA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40775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Конечные автоматы</a:t>
            </a:r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5996BB3E-6B1B-44CA-AC01-A42461DC38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569" y="2690223"/>
            <a:ext cx="2931009" cy="2205688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92C5FE4D-0675-4998-AD07-BD85BD8B34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5980" y="2080892"/>
            <a:ext cx="1944840" cy="3424350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A84326C8-E140-488C-81CD-DDE20B436A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1089" y="2603636"/>
            <a:ext cx="3209822" cy="2571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2864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D3066841-8149-4DCF-B92F-C521571C83A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8586" y="2662633"/>
            <a:ext cx="3861369" cy="2331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43A2FAEA-A216-4E0A-B0DC-37C14AC87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53A26-BF8B-4217-BB31-C49D06648BAB}" type="slidenum">
              <a:rPr lang="ru-RU" smtClean="0"/>
              <a:t>27</a:t>
            </a:fld>
            <a:endParaRPr lang="ru-RU"/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E8A0675F-0023-4983-853E-705844810D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40775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Счетчик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756217A-0289-479E-80E4-45F4064556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7682" y="2662633"/>
            <a:ext cx="3771900" cy="232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225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104C0CB-E8E3-4086-AF38-A2B5DDBCF2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53A26-BF8B-4217-BB31-C49D06648BAB}" type="slidenum">
              <a:rPr lang="ru-RU" smtClean="0"/>
              <a:t>28</a:t>
            </a:fld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2580455-68C9-4016-AD86-5C4F6CFB85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1866" y="2446911"/>
            <a:ext cx="2448267" cy="3153215"/>
          </a:xfrm>
          <a:prstGeom prst="rect">
            <a:avLst/>
          </a:prstGeom>
        </p:spPr>
      </p:pic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583CF08B-5F4D-4C50-BD71-D3BC49D5A2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40775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Последовательное считывание из памяти</a:t>
            </a:r>
          </a:p>
        </p:txBody>
      </p:sp>
    </p:spTree>
    <p:extLst>
      <p:ext uri="{BB962C8B-B14F-4D97-AF65-F5344CB8AC3E}">
        <p14:creationId xmlns:p14="http://schemas.microsoft.com/office/powerpoint/2010/main" val="21191988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599C5AF-A418-4088-AC96-F2E49528E7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5709" y="2021881"/>
            <a:ext cx="2859302" cy="3682603"/>
          </a:xfrm>
          <a:prstGeom prst="rect">
            <a:avLst/>
          </a:prstGeom>
        </p:spPr>
      </p:pic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4CFCDE73-D4B1-4F37-871C-95CF72748733}"/>
              </a:ext>
            </a:extLst>
          </p:cNvPr>
          <p:cNvCxnSpPr>
            <a:cxnSpLocks/>
          </p:cNvCxnSpPr>
          <p:nvPr/>
        </p:nvCxnSpPr>
        <p:spPr>
          <a:xfrm>
            <a:off x="4821940" y="2676763"/>
            <a:ext cx="58607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B118F058-9DB9-44B7-BCCC-61048DB08FAD}"/>
              </a:ext>
            </a:extLst>
          </p:cNvPr>
          <p:cNvCxnSpPr>
            <a:cxnSpLocks/>
          </p:cNvCxnSpPr>
          <p:nvPr/>
        </p:nvCxnSpPr>
        <p:spPr>
          <a:xfrm>
            <a:off x="3376843" y="2669084"/>
            <a:ext cx="38782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EB8702D5-F687-4F8B-A418-34A145C048BC}"/>
              </a:ext>
            </a:extLst>
          </p:cNvPr>
          <p:cNvGrpSpPr/>
          <p:nvPr/>
        </p:nvGrpSpPr>
        <p:grpSpPr>
          <a:xfrm>
            <a:off x="3555353" y="2676764"/>
            <a:ext cx="660410" cy="2068979"/>
            <a:chOff x="4756090" y="2951255"/>
            <a:chExt cx="728133" cy="2281145"/>
          </a:xfrm>
        </p:grpSpPr>
        <p:cxnSp>
          <p:nvCxnSpPr>
            <p:cNvPr id="11" name="Прямая соединительная линия 10">
              <a:extLst>
                <a:ext uri="{FF2B5EF4-FFF2-40B4-BE49-F238E27FC236}">
                  <a16:creationId xmlns:a16="http://schemas.microsoft.com/office/drawing/2014/main" id="{EFDE1B45-7A76-4A35-9324-7F64A73A7C68}"/>
                </a:ext>
              </a:extLst>
            </p:cNvPr>
            <p:cNvCxnSpPr>
              <a:cxnSpLocks/>
            </p:cNvCxnSpPr>
            <p:nvPr/>
          </p:nvCxnSpPr>
          <p:spPr>
            <a:xfrm>
              <a:off x="4756090" y="2951255"/>
              <a:ext cx="0" cy="2281145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Прямая соединительная линия 11">
              <a:extLst>
                <a:ext uri="{FF2B5EF4-FFF2-40B4-BE49-F238E27FC236}">
                  <a16:creationId xmlns:a16="http://schemas.microsoft.com/office/drawing/2014/main" id="{73B93101-A96A-4757-B686-729AA6E770BE}"/>
                </a:ext>
              </a:extLst>
            </p:cNvPr>
            <p:cNvCxnSpPr>
              <a:cxnSpLocks/>
            </p:cNvCxnSpPr>
            <p:nvPr/>
          </p:nvCxnSpPr>
          <p:spPr>
            <a:xfrm>
              <a:off x="5484223" y="5050988"/>
              <a:ext cx="0" cy="181412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DCE2402D-49B9-4865-88A9-3AE74FA9AEB8}"/>
              </a:ext>
            </a:extLst>
          </p:cNvPr>
          <p:cNvGrpSpPr/>
          <p:nvPr/>
        </p:nvGrpSpPr>
        <p:grpSpPr>
          <a:xfrm>
            <a:off x="2818151" y="2669084"/>
            <a:ext cx="1075087" cy="2890653"/>
            <a:chOff x="3943290" y="2942788"/>
            <a:chExt cx="1185333" cy="3187079"/>
          </a:xfrm>
        </p:grpSpPr>
        <p:cxnSp>
          <p:nvCxnSpPr>
            <p:cNvPr id="14" name="Прямая соединительная линия 13">
              <a:extLst>
                <a:ext uri="{FF2B5EF4-FFF2-40B4-BE49-F238E27FC236}">
                  <a16:creationId xmlns:a16="http://schemas.microsoft.com/office/drawing/2014/main" id="{7D9999EB-E676-4C47-8DA8-96A5B810CDBA}"/>
                </a:ext>
              </a:extLst>
            </p:cNvPr>
            <p:cNvCxnSpPr>
              <a:cxnSpLocks/>
            </p:cNvCxnSpPr>
            <p:nvPr/>
          </p:nvCxnSpPr>
          <p:spPr>
            <a:xfrm>
              <a:off x="3943290" y="2942788"/>
              <a:ext cx="0" cy="3187079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Прямая соединительная линия 14">
              <a:extLst>
                <a:ext uri="{FF2B5EF4-FFF2-40B4-BE49-F238E27FC236}">
                  <a16:creationId xmlns:a16="http://schemas.microsoft.com/office/drawing/2014/main" id="{D3CF8D75-6C39-48F2-83D9-8C194FFEBA19}"/>
                </a:ext>
              </a:extLst>
            </p:cNvPr>
            <p:cNvCxnSpPr>
              <a:cxnSpLocks/>
            </p:cNvCxnSpPr>
            <p:nvPr/>
          </p:nvCxnSpPr>
          <p:spPr>
            <a:xfrm>
              <a:off x="5128623" y="5791200"/>
              <a:ext cx="0" cy="338667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Прямая соединительная линия 15">
              <a:extLst>
                <a:ext uri="{FF2B5EF4-FFF2-40B4-BE49-F238E27FC236}">
                  <a16:creationId xmlns:a16="http://schemas.microsoft.com/office/drawing/2014/main" id="{DB219054-6C5A-4D15-8840-DB6CD7A7A688}"/>
                </a:ext>
              </a:extLst>
            </p:cNvPr>
            <p:cNvCxnSpPr>
              <a:cxnSpLocks/>
            </p:cNvCxnSpPr>
            <p:nvPr/>
          </p:nvCxnSpPr>
          <p:spPr>
            <a:xfrm>
              <a:off x="3943290" y="6129867"/>
              <a:ext cx="1185333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Прямая соединительная линия 16">
              <a:extLst>
                <a:ext uri="{FF2B5EF4-FFF2-40B4-BE49-F238E27FC236}">
                  <a16:creationId xmlns:a16="http://schemas.microsoft.com/office/drawing/2014/main" id="{5A754747-21B0-42B9-8639-E40184B62A2E}"/>
                </a:ext>
              </a:extLst>
            </p:cNvPr>
            <p:cNvCxnSpPr>
              <a:cxnSpLocks/>
            </p:cNvCxnSpPr>
            <p:nvPr/>
          </p:nvCxnSpPr>
          <p:spPr>
            <a:xfrm>
              <a:off x="3943290" y="2942788"/>
              <a:ext cx="285690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Группа 17">
            <a:extLst>
              <a:ext uri="{FF2B5EF4-FFF2-40B4-BE49-F238E27FC236}">
                <a16:creationId xmlns:a16="http://schemas.microsoft.com/office/drawing/2014/main" id="{F222380E-81D6-4839-B302-52198CE4A635}"/>
              </a:ext>
            </a:extLst>
          </p:cNvPr>
          <p:cNvGrpSpPr/>
          <p:nvPr/>
        </p:nvGrpSpPr>
        <p:grpSpPr>
          <a:xfrm>
            <a:off x="3008243" y="1583846"/>
            <a:ext cx="492878" cy="228867"/>
            <a:chOff x="2476475" y="2698919"/>
            <a:chExt cx="543421" cy="252337"/>
          </a:xfrm>
        </p:grpSpPr>
        <p:cxnSp>
          <p:nvCxnSpPr>
            <p:cNvPr id="19" name="Прямая соединительная линия 18">
              <a:extLst>
                <a:ext uri="{FF2B5EF4-FFF2-40B4-BE49-F238E27FC236}">
                  <a16:creationId xmlns:a16="http://schemas.microsoft.com/office/drawing/2014/main" id="{BB90670E-FFCF-4686-81DD-B971D545CAAB}"/>
                </a:ext>
              </a:extLst>
            </p:cNvPr>
            <p:cNvCxnSpPr>
              <a:cxnSpLocks/>
            </p:cNvCxnSpPr>
            <p:nvPr/>
          </p:nvCxnSpPr>
          <p:spPr>
            <a:xfrm>
              <a:off x="2732028" y="2698919"/>
              <a:ext cx="287868" cy="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Прямая соединительная линия 19">
              <a:extLst>
                <a:ext uri="{FF2B5EF4-FFF2-40B4-BE49-F238E27FC236}">
                  <a16:creationId xmlns:a16="http://schemas.microsoft.com/office/drawing/2014/main" id="{CD13D965-3ED9-4938-9281-4F250EC37798}"/>
                </a:ext>
              </a:extLst>
            </p:cNvPr>
            <p:cNvCxnSpPr>
              <a:cxnSpLocks/>
            </p:cNvCxnSpPr>
            <p:nvPr/>
          </p:nvCxnSpPr>
          <p:spPr>
            <a:xfrm>
              <a:off x="2476475" y="2951255"/>
              <a:ext cx="287868" cy="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Прямая соединительная линия 20">
              <a:extLst>
                <a:ext uri="{FF2B5EF4-FFF2-40B4-BE49-F238E27FC236}">
                  <a16:creationId xmlns:a16="http://schemas.microsoft.com/office/drawing/2014/main" id="{4F41B387-98DC-4544-A619-4603895461FB}"/>
                </a:ext>
              </a:extLst>
            </p:cNvPr>
            <p:cNvCxnSpPr>
              <a:cxnSpLocks/>
            </p:cNvCxnSpPr>
            <p:nvPr/>
          </p:nvCxnSpPr>
          <p:spPr>
            <a:xfrm>
              <a:off x="2751619" y="2698919"/>
              <a:ext cx="0" cy="252336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7587014C-CE72-4E5B-A472-FD6C8D7DD68E}"/>
              </a:ext>
            </a:extLst>
          </p:cNvPr>
          <p:cNvSpPr txBox="1"/>
          <p:nvPr/>
        </p:nvSpPr>
        <p:spPr>
          <a:xfrm>
            <a:off x="5564225" y="2488337"/>
            <a:ext cx="2170787" cy="3436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33" dirty="0">
                <a:solidFill>
                  <a:srgbClr val="FF0000"/>
                </a:solidFill>
                <a:latin typeface="HelveticaNeue LT CYR 57 Cond" panose="02000506050000020004" pitchFamily="2" charset="-52"/>
              </a:rPr>
              <a:t>0010101101101010</a:t>
            </a:r>
            <a:r>
              <a:rPr lang="ru-RU" sz="1633" dirty="0">
                <a:solidFill>
                  <a:srgbClr val="FF0000"/>
                </a:solidFill>
                <a:latin typeface="HelveticaNeue LT CYR 57 Cond" panose="02000506050000020004" pitchFamily="2" charset="-52"/>
              </a:rPr>
              <a:t>1</a:t>
            </a:r>
            <a:r>
              <a:rPr lang="en-US" sz="1633" dirty="0">
                <a:solidFill>
                  <a:srgbClr val="FF0000"/>
                </a:solidFill>
                <a:latin typeface="HelveticaNeue LT CYR 57 Cond" panose="02000506050000020004" pitchFamily="2" charset="-52"/>
              </a:rPr>
              <a:t>1</a:t>
            </a:r>
            <a:r>
              <a:rPr lang="ru-RU" sz="1633" dirty="0">
                <a:solidFill>
                  <a:srgbClr val="FF0000"/>
                </a:solidFill>
                <a:latin typeface="HelveticaNeue LT CYR 57 Cond" panose="02000506050000020004" pitchFamily="2" charset="-52"/>
              </a:rPr>
              <a:t>1</a:t>
            </a:r>
            <a:r>
              <a:rPr lang="ru-RU" sz="1633" baseline="-25000" dirty="0">
                <a:solidFill>
                  <a:srgbClr val="FF0000"/>
                </a:solidFill>
                <a:latin typeface="HelveticaNeue LT CYR 57 Cond" panose="02000506050000020004" pitchFamily="2" charset="-52"/>
              </a:rPr>
              <a:t>2</a:t>
            </a:r>
          </a:p>
        </p:txBody>
      </p:sp>
      <p:grpSp>
        <p:nvGrpSpPr>
          <p:cNvPr id="23" name="Группа 22">
            <a:extLst>
              <a:ext uri="{FF2B5EF4-FFF2-40B4-BE49-F238E27FC236}">
                <a16:creationId xmlns:a16="http://schemas.microsoft.com/office/drawing/2014/main" id="{44285B7E-DBBD-4AD0-95A5-01B8A210D91D}"/>
              </a:ext>
            </a:extLst>
          </p:cNvPr>
          <p:cNvGrpSpPr/>
          <p:nvPr/>
        </p:nvGrpSpPr>
        <p:grpSpPr>
          <a:xfrm>
            <a:off x="1340669" y="2014479"/>
            <a:ext cx="1379626" cy="596448"/>
            <a:chOff x="2314298" y="2221056"/>
            <a:chExt cx="1521102" cy="657611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68D6843-7A1D-428B-B218-43A88815DB60}"/>
                </a:ext>
              </a:extLst>
            </p:cNvPr>
            <p:cNvSpPr txBox="1"/>
            <p:nvPr/>
          </p:nvSpPr>
          <p:spPr>
            <a:xfrm>
              <a:off x="2314298" y="2221056"/>
              <a:ext cx="793910" cy="3788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33" dirty="0">
                  <a:solidFill>
                    <a:srgbClr val="FF0000"/>
                  </a:solidFill>
                  <a:latin typeface="HelveticaNeue LT CYR 57 Cond" panose="02000506050000020004" pitchFamily="2" charset="-52"/>
                </a:rPr>
                <a:t>PC + 1</a:t>
              </a:r>
              <a:endParaRPr lang="ru-RU" sz="1633" baseline="-25000" dirty="0">
                <a:solidFill>
                  <a:srgbClr val="FF0000"/>
                </a:solidFill>
                <a:latin typeface="HelveticaNeue LT CYR 57 Cond" panose="02000506050000020004" pitchFamily="2" charset="-52"/>
              </a:endParaRPr>
            </a:p>
          </p:txBody>
        </p:sp>
        <p:cxnSp>
          <p:nvCxnSpPr>
            <p:cNvPr id="25" name="Прямая со стрелкой 24">
              <a:extLst>
                <a:ext uri="{FF2B5EF4-FFF2-40B4-BE49-F238E27FC236}">
                  <a16:creationId xmlns:a16="http://schemas.microsoft.com/office/drawing/2014/main" id="{2DB80212-D2C6-4395-A0CC-A29B66360690}"/>
                </a:ext>
              </a:extLst>
            </p:cNvPr>
            <p:cNvCxnSpPr>
              <a:cxnSpLocks/>
              <a:stCxn id="24" idx="3"/>
            </p:cNvCxnSpPr>
            <p:nvPr/>
          </p:nvCxnSpPr>
          <p:spPr>
            <a:xfrm>
              <a:off x="3108208" y="2410484"/>
              <a:ext cx="727192" cy="468183"/>
            </a:xfrm>
            <a:prstGeom prst="straightConnector1">
              <a:avLst/>
            </a:prstGeom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8852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CFD6347-4DF1-461B-AD1A-ADFD84BAAE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7200" y="2609850"/>
            <a:ext cx="3657600" cy="1638300"/>
          </a:xfrm>
          <a:prstGeom prst="rect">
            <a:avLst/>
          </a:prstGeom>
        </p:spPr>
      </p:pic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55B6E282-43CF-499E-8DF7-E84E271711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Бистабильное устройство</a:t>
            </a: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D3F31929-98E5-460C-A66B-E5F571499E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53A26-BF8B-4217-BB31-C49D06648BAB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59695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42870B6-E160-4023-95E8-22981581E4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7857" y="2021881"/>
            <a:ext cx="2859302" cy="368260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6A745F3-3158-40AF-8798-7E2D3C9203C9}"/>
              </a:ext>
            </a:extLst>
          </p:cNvPr>
          <p:cNvSpPr txBox="1"/>
          <p:nvPr/>
        </p:nvSpPr>
        <p:spPr>
          <a:xfrm>
            <a:off x="5566373" y="2488337"/>
            <a:ext cx="2170787" cy="3436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33" dirty="0">
                <a:solidFill>
                  <a:srgbClr val="FF0000"/>
                </a:solidFill>
                <a:latin typeface="HelveticaNeue LT CYR 57 Cond" panose="02000506050000020004" pitchFamily="2" charset="-52"/>
              </a:rPr>
              <a:t>1111111001101010</a:t>
            </a:r>
            <a:r>
              <a:rPr lang="ru-RU" sz="1633" dirty="0">
                <a:solidFill>
                  <a:srgbClr val="FF0000"/>
                </a:solidFill>
                <a:latin typeface="HelveticaNeue LT CYR 57 Cond" panose="02000506050000020004" pitchFamily="2" charset="-52"/>
              </a:rPr>
              <a:t>1</a:t>
            </a:r>
            <a:r>
              <a:rPr lang="en-US" sz="1633" dirty="0">
                <a:solidFill>
                  <a:srgbClr val="FF0000"/>
                </a:solidFill>
                <a:latin typeface="HelveticaNeue LT CYR 57 Cond" panose="02000506050000020004" pitchFamily="2" charset="-52"/>
              </a:rPr>
              <a:t>1</a:t>
            </a:r>
            <a:r>
              <a:rPr lang="ru-RU" sz="1633" dirty="0">
                <a:solidFill>
                  <a:srgbClr val="FF0000"/>
                </a:solidFill>
                <a:latin typeface="HelveticaNeue LT CYR 57 Cond" panose="02000506050000020004" pitchFamily="2" charset="-52"/>
              </a:rPr>
              <a:t>1</a:t>
            </a:r>
            <a:r>
              <a:rPr lang="ru-RU" sz="1633" baseline="-25000" dirty="0">
                <a:solidFill>
                  <a:srgbClr val="FF0000"/>
                </a:solidFill>
                <a:latin typeface="HelveticaNeue LT CYR 57 Cond" panose="02000506050000020004" pitchFamily="2" charset="-52"/>
              </a:rPr>
              <a:t>2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8C30AA4A-4132-4658-BAF1-EE3BF856C69B}"/>
              </a:ext>
            </a:extLst>
          </p:cNvPr>
          <p:cNvSpPr/>
          <p:nvPr/>
        </p:nvSpPr>
        <p:spPr>
          <a:xfrm>
            <a:off x="3768493" y="3695373"/>
            <a:ext cx="1064769" cy="179260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sz="1633">
              <a:latin typeface="HelveticaNeue LT CYR 57 Cond" panose="02000506050000020004" pitchFamily="2" charset="-52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D7B084-926D-4387-B8F7-CBBB3EEBC833}"/>
              </a:ext>
            </a:extLst>
          </p:cNvPr>
          <p:cNvSpPr txBox="1"/>
          <p:nvPr/>
        </p:nvSpPr>
        <p:spPr>
          <a:xfrm>
            <a:off x="3098926" y="2488337"/>
            <a:ext cx="290464" cy="3436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33" dirty="0">
                <a:solidFill>
                  <a:srgbClr val="FF0000"/>
                </a:solidFill>
                <a:latin typeface="HelveticaNeue LT CYR 57 Cond" panose="02000506050000020004" pitchFamily="2" charset="-52"/>
              </a:rPr>
              <a:t>0</a:t>
            </a:r>
            <a:endParaRPr lang="ru-RU" sz="1633" baseline="-25000" dirty="0">
              <a:solidFill>
                <a:srgbClr val="FF0000"/>
              </a:solidFill>
              <a:latin typeface="HelveticaNeue LT CYR 57 Cond" panose="02000506050000020004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22376878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8E917498-991C-4F74-BF8C-257DBD2777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5707" y="2021881"/>
            <a:ext cx="2859302" cy="3682603"/>
          </a:xfrm>
          <a:prstGeom prst="rect">
            <a:avLst/>
          </a:prstGeom>
        </p:spPr>
      </p:pic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235E042A-EA33-46C0-81DF-AA55BF91B59D}"/>
              </a:ext>
            </a:extLst>
          </p:cNvPr>
          <p:cNvGrpSpPr/>
          <p:nvPr/>
        </p:nvGrpSpPr>
        <p:grpSpPr>
          <a:xfrm>
            <a:off x="3008241" y="1583846"/>
            <a:ext cx="492878" cy="228867"/>
            <a:chOff x="2476475" y="2698919"/>
            <a:chExt cx="543421" cy="252337"/>
          </a:xfrm>
        </p:grpSpPr>
        <p:cxnSp>
          <p:nvCxnSpPr>
            <p:cNvPr id="14" name="Прямая соединительная линия 13">
              <a:extLst>
                <a:ext uri="{FF2B5EF4-FFF2-40B4-BE49-F238E27FC236}">
                  <a16:creationId xmlns:a16="http://schemas.microsoft.com/office/drawing/2014/main" id="{2D09BDAB-DC92-4103-ABA7-E50C77D26644}"/>
                </a:ext>
              </a:extLst>
            </p:cNvPr>
            <p:cNvCxnSpPr>
              <a:cxnSpLocks/>
            </p:cNvCxnSpPr>
            <p:nvPr/>
          </p:nvCxnSpPr>
          <p:spPr>
            <a:xfrm>
              <a:off x="2732028" y="2698919"/>
              <a:ext cx="287868" cy="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Прямая соединительная линия 14">
              <a:extLst>
                <a:ext uri="{FF2B5EF4-FFF2-40B4-BE49-F238E27FC236}">
                  <a16:creationId xmlns:a16="http://schemas.microsoft.com/office/drawing/2014/main" id="{72AD8B03-01D3-48D2-9A6F-BBBA11D28258}"/>
                </a:ext>
              </a:extLst>
            </p:cNvPr>
            <p:cNvCxnSpPr>
              <a:cxnSpLocks/>
            </p:cNvCxnSpPr>
            <p:nvPr/>
          </p:nvCxnSpPr>
          <p:spPr>
            <a:xfrm>
              <a:off x="2476475" y="2951255"/>
              <a:ext cx="287868" cy="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Прямая соединительная линия 15">
              <a:extLst>
                <a:ext uri="{FF2B5EF4-FFF2-40B4-BE49-F238E27FC236}">
                  <a16:creationId xmlns:a16="http://schemas.microsoft.com/office/drawing/2014/main" id="{D642298A-4B8E-4225-AA2F-411D09778668}"/>
                </a:ext>
              </a:extLst>
            </p:cNvPr>
            <p:cNvCxnSpPr>
              <a:cxnSpLocks/>
            </p:cNvCxnSpPr>
            <p:nvPr/>
          </p:nvCxnSpPr>
          <p:spPr>
            <a:xfrm>
              <a:off x="2751619" y="2698919"/>
              <a:ext cx="0" cy="252336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893A56D6-FF12-44B2-A3CE-490BFC9ECF39}"/>
              </a:ext>
            </a:extLst>
          </p:cNvPr>
          <p:cNvSpPr txBox="1"/>
          <p:nvPr/>
        </p:nvSpPr>
        <p:spPr>
          <a:xfrm>
            <a:off x="5564223" y="2488337"/>
            <a:ext cx="2170787" cy="3436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33" dirty="0">
                <a:solidFill>
                  <a:srgbClr val="FF0000"/>
                </a:solidFill>
                <a:latin typeface="HelveticaNeue LT CYR 57 Cond" panose="02000506050000020004" pitchFamily="2" charset="-52"/>
              </a:rPr>
              <a:t>000000000110111000</a:t>
            </a:r>
            <a:r>
              <a:rPr lang="ru-RU" sz="1633" dirty="0">
                <a:solidFill>
                  <a:srgbClr val="FF0000"/>
                </a:solidFill>
                <a:latin typeface="HelveticaNeue LT CYR 57 Cond" panose="02000506050000020004" pitchFamily="2" charset="-52"/>
              </a:rPr>
              <a:t>1</a:t>
            </a:r>
            <a:r>
              <a:rPr lang="ru-RU" sz="1633" baseline="-25000" dirty="0">
                <a:solidFill>
                  <a:srgbClr val="FF0000"/>
                </a:solidFill>
                <a:latin typeface="HelveticaNeue LT CYR 57 Cond" panose="02000506050000020004" pitchFamily="2" charset="-52"/>
              </a:rPr>
              <a:t>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5F2B596-4B92-452D-A390-7B80658E936D}"/>
              </a:ext>
            </a:extLst>
          </p:cNvPr>
          <p:cNvSpPr txBox="1"/>
          <p:nvPr/>
        </p:nvSpPr>
        <p:spPr>
          <a:xfrm>
            <a:off x="3096776" y="2488337"/>
            <a:ext cx="290464" cy="3436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33" dirty="0">
                <a:solidFill>
                  <a:srgbClr val="FF0000"/>
                </a:solidFill>
                <a:latin typeface="HelveticaNeue LT CYR 57 Cond" panose="02000506050000020004" pitchFamily="2" charset="-52"/>
              </a:rPr>
              <a:t>1</a:t>
            </a:r>
            <a:endParaRPr lang="ru-RU" sz="1633" baseline="-25000" dirty="0">
              <a:solidFill>
                <a:srgbClr val="FF0000"/>
              </a:solidFill>
              <a:latin typeface="HelveticaNeue LT CYR 57 Cond" panose="02000506050000020004" pitchFamily="2" charset="-52"/>
            </a:endParaRP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B011E4FF-9BC2-4E8A-BF0F-D55816D7A1F7}"/>
              </a:ext>
            </a:extLst>
          </p:cNvPr>
          <p:cNvSpPr/>
          <p:nvPr/>
        </p:nvSpPr>
        <p:spPr>
          <a:xfrm>
            <a:off x="3766343" y="3516113"/>
            <a:ext cx="1064769" cy="179260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sz="1633">
              <a:latin typeface="HelveticaNeue LT CYR 57 Cond" panose="02000506050000020004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518145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C1FD0D8-7AB1-4BC5-AE59-D11EC465AF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5707" y="2021881"/>
            <a:ext cx="2859302" cy="3682603"/>
          </a:xfrm>
          <a:prstGeom prst="rect">
            <a:avLst/>
          </a:prstGeom>
        </p:spPr>
      </p:pic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7BC4F6B3-9CC6-4D07-A82B-69F1CFDBD12E}"/>
              </a:ext>
            </a:extLst>
          </p:cNvPr>
          <p:cNvGrpSpPr/>
          <p:nvPr/>
        </p:nvGrpSpPr>
        <p:grpSpPr>
          <a:xfrm>
            <a:off x="3008241" y="1583846"/>
            <a:ext cx="492878" cy="228867"/>
            <a:chOff x="2476475" y="2698919"/>
            <a:chExt cx="543421" cy="252337"/>
          </a:xfrm>
        </p:grpSpPr>
        <p:cxnSp>
          <p:nvCxnSpPr>
            <p:cNvPr id="7" name="Прямая соединительная линия 6">
              <a:extLst>
                <a:ext uri="{FF2B5EF4-FFF2-40B4-BE49-F238E27FC236}">
                  <a16:creationId xmlns:a16="http://schemas.microsoft.com/office/drawing/2014/main" id="{277311C5-17CA-4362-9573-8A39E40DFBF8}"/>
                </a:ext>
              </a:extLst>
            </p:cNvPr>
            <p:cNvCxnSpPr>
              <a:cxnSpLocks/>
            </p:cNvCxnSpPr>
            <p:nvPr/>
          </p:nvCxnSpPr>
          <p:spPr>
            <a:xfrm>
              <a:off x="2732028" y="2698919"/>
              <a:ext cx="287868" cy="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Прямая соединительная линия 7">
              <a:extLst>
                <a:ext uri="{FF2B5EF4-FFF2-40B4-BE49-F238E27FC236}">
                  <a16:creationId xmlns:a16="http://schemas.microsoft.com/office/drawing/2014/main" id="{3DA9117E-6DAC-4CF4-94D0-00C13B38207A}"/>
                </a:ext>
              </a:extLst>
            </p:cNvPr>
            <p:cNvCxnSpPr>
              <a:cxnSpLocks/>
            </p:cNvCxnSpPr>
            <p:nvPr/>
          </p:nvCxnSpPr>
          <p:spPr>
            <a:xfrm>
              <a:off x="2476475" y="2951255"/>
              <a:ext cx="287868" cy="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Прямая соединительная линия 8">
              <a:extLst>
                <a:ext uri="{FF2B5EF4-FFF2-40B4-BE49-F238E27FC236}">
                  <a16:creationId xmlns:a16="http://schemas.microsoft.com/office/drawing/2014/main" id="{10F96C56-8BDE-4589-9E6F-AAF3FB9A0F26}"/>
                </a:ext>
              </a:extLst>
            </p:cNvPr>
            <p:cNvCxnSpPr>
              <a:cxnSpLocks/>
            </p:cNvCxnSpPr>
            <p:nvPr/>
          </p:nvCxnSpPr>
          <p:spPr>
            <a:xfrm>
              <a:off x="2751619" y="2698919"/>
              <a:ext cx="0" cy="252336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260439E2-8120-43B8-A985-71BFCE069094}"/>
              </a:ext>
            </a:extLst>
          </p:cNvPr>
          <p:cNvSpPr txBox="1"/>
          <p:nvPr/>
        </p:nvSpPr>
        <p:spPr>
          <a:xfrm>
            <a:off x="5564223" y="2488337"/>
            <a:ext cx="2170787" cy="3436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33" dirty="0">
                <a:solidFill>
                  <a:srgbClr val="FF0000"/>
                </a:solidFill>
                <a:latin typeface="HelveticaNeue LT CYR 57 Cond" panose="02000506050000020004" pitchFamily="2" charset="-52"/>
              </a:rPr>
              <a:t>1110110000000010010</a:t>
            </a:r>
            <a:r>
              <a:rPr lang="ru-RU" sz="1633" baseline="-25000" dirty="0">
                <a:solidFill>
                  <a:srgbClr val="FF0000"/>
                </a:solidFill>
                <a:latin typeface="HelveticaNeue LT CYR 57 Cond" panose="02000506050000020004" pitchFamily="2" charset="-52"/>
              </a:rPr>
              <a:t>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9A0377E-DCB1-4B04-B39E-11B1D2ED3DCB}"/>
              </a:ext>
            </a:extLst>
          </p:cNvPr>
          <p:cNvSpPr txBox="1"/>
          <p:nvPr/>
        </p:nvSpPr>
        <p:spPr>
          <a:xfrm>
            <a:off x="3096776" y="2488337"/>
            <a:ext cx="290464" cy="3436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33" dirty="0">
                <a:solidFill>
                  <a:srgbClr val="FF0000"/>
                </a:solidFill>
                <a:latin typeface="HelveticaNeue LT CYR 57 Cond" panose="02000506050000020004" pitchFamily="2" charset="-52"/>
              </a:rPr>
              <a:t>2</a:t>
            </a:r>
            <a:endParaRPr lang="ru-RU" sz="1633" baseline="-25000" dirty="0">
              <a:solidFill>
                <a:srgbClr val="FF0000"/>
              </a:solidFill>
              <a:latin typeface="HelveticaNeue LT CYR 57 Cond" panose="02000506050000020004" pitchFamily="2" charset="-52"/>
            </a:endParaRP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EB11D600-C059-4FBD-8811-12BFECD07D72}"/>
              </a:ext>
            </a:extLst>
          </p:cNvPr>
          <p:cNvSpPr/>
          <p:nvPr/>
        </p:nvSpPr>
        <p:spPr>
          <a:xfrm>
            <a:off x="3766343" y="3321899"/>
            <a:ext cx="1064769" cy="179260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sz="1633">
              <a:latin typeface="HelveticaNeue LT CYR 57 Cond" panose="02000506050000020004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2438079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0375EB4-7B01-41BF-8BB6-789B55892F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5707" y="2021881"/>
            <a:ext cx="2859302" cy="3682603"/>
          </a:xfrm>
          <a:prstGeom prst="rect">
            <a:avLst/>
          </a:prstGeom>
        </p:spPr>
      </p:pic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BCBB8778-B0A3-432A-915B-A220EC8AED3B}"/>
              </a:ext>
            </a:extLst>
          </p:cNvPr>
          <p:cNvGrpSpPr/>
          <p:nvPr/>
        </p:nvGrpSpPr>
        <p:grpSpPr>
          <a:xfrm>
            <a:off x="3008241" y="1583846"/>
            <a:ext cx="492878" cy="228867"/>
            <a:chOff x="2476475" y="2698919"/>
            <a:chExt cx="543421" cy="252337"/>
          </a:xfrm>
        </p:grpSpPr>
        <p:cxnSp>
          <p:nvCxnSpPr>
            <p:cNvPr id="7" name="Прямая соединительная линия 6">
              <a:extLst>
                <a:ext uri="{FF2B5EF4-FFF2-40B4-BE49-F238E27FC236}">
                  <a16:creationId xmlns:a16="http://schemas.microsoft.com/office/drawing/2014/main" id="{906A1379-E567-477F-ACEE-0A7FB13C4B93}"/>
                </a:ext>
              </a:extLst>
            </p:cNvPr>
            <p:cNvCxnSpPr>
              <a:cxnSpLocks/>
            </p:cNvCxnSpPr>
            <p:nvPr/>
          </p:nvCxnSpPr>
          <p:spPr>
            <a:xfrm>
              <a:off x="2732028" y="2698919"/>
              <a:ext cx="287868" cy="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Прямая соединительная линия 7">
              <a:extLst>
                <a:ext uri="{FF2B5EF4-FFF2-40B4-BE49-F238E27FC236}">
                  <a16:creationId xmlns:a16="http://schemas.microsoft.com/office/drawing/2014/main" id="{373B0A2C-BA8E-4CB5-A766-5E0DF6577182}"/>
                </a:ext>
              </a:extLst>
            </p:cNvPr>
            <p:cNvCxnSpPr>
              <a:cxnSpLocks/>
            </p:cNvCxnSpPr>
            <p:nvPr/>
          </p:nvCxnSpPr>
          <p:spPr>
            <a:xfrm>
              <a:off x="2476475" y="2951255"/>
              <a:ext cx="287868" cy="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Прямая соединительная линия 8">
              <a:extLst>
                <a:ext uri="{FF2B5EF4-FFF2-40B4-BE49-F238E27FC236}">
                  <a16:creationId xmlns:a16="http://schemas.microsoft.com/office/drawing/2014/main" id="{FF9827C3-26D3-4DE2-A704-511376BE8FDB}"/>
                </a:ext>
              </a:extLst>
            </p:cNvPr>
            <p:cNvCxnSpPr>
              <a:cxnSpLocks/>
            </p:cNvCxnSpPr>
            <p:nvPr/>
          </p:nvCxnSpPr>
          <p:spPr>
            <a:xfrm>
              <a:off x="2751619" y="2698919"/>
              <a:ext cx="0" cy="252336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2A675381-DFFB-4A3A-A3D3-61998A7C30B0}"/>
              </a:ext>
            </a:extLst>
          </p:cNvPr>
          <p:cNvSpPr txBox="1"/>
          <p:nvPr/>
        </p:nvSpPr>
        <p:spPr>
          <a:xfrm>
            <a:off x="5564223" y="2488337"/>
            <a:ext cx="2170787" cy="3436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33" dirty="0">
                <a:solidFill>
                  <a:srgbClr val="FF0000"/>
                </a:solidFill>
                <a:latin typeface="HelveticaNeue LT CYR 57 Cond" panose="02000506050000020004" pitchFamily="2" charset="-52"/>
              </a:rPr>
              <a:t>000000000110111000</a:t>
            </a:r>
            <a:r>
              <a:rPr lang="ru-RU" sz="1633" dirty="0">
                <a:solidFill>
                  <a:srgbClr val="FF0000"/>
                </a:solidFill>
                <a:latin typeface="HelveticaNeue LT CYR 57 Cond" panose="02000506050000020004" pitchFamily="2" charset="-52"/>
              </a:rPr>
              <a:t>1</a:t>
            </a:r>
            <a:r>
              <a:rPr lang="ru-RU" sz="1633" baseline="-25000" dirty="0">
                <a:solidFill>
                  <a:srgbClr val="FF0000"/>
                </a:solidFill>
                <a:latin typeface="HelveticaNeue LT CYR 57 Cond" panose="02000506050000020004" pitchFamily="2" charset="-52"/>
              </a:rPr>
              <a:t>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C793F30-D07A-4BD5-912C-58956941BC22}"/>
              </a:ext>
            </a:extLst>
          </p:cNvPr>
          <p:cNvSpPr txBox="1"/>
          <p:nvPr/>
        </p:nvSpPr>
        <p:spPr>
          <a:xfrm>
            <a:off x="3096776" y="2488337"/>
            <a:ext cx="290464" cy="3436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33" dirty="0">
                <a:solidFill>
                  <a:srgbClr val="FF0000"/>
                </a:solidFill>
                <a:latin typeface="HelveticaNeue LT CYR 57 Cond" panose="02000506050000020004" pitchFamily="2" charset="-52"/>
              </a:rPr>
              <a:t>3</a:t>
            </a:r>
            <a:endParaRPr lang="ru-RU" sz="1633" baseline="-25000" dirty="0">
              <a:solidFill>
                <a:srgbClr val="FF0000"/>
              </a:solidFill>
              <a:latin typeface="HelveticaNeue LT CYR 57 Cond" panose="02000506050000020004" pitchFamily="2" charset="-52"/>
            </a:endParaRP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42C56292-248C-49FA-AE4E-688DD8AE20D5}"/>
              </a:ext>
            </a:extLst>
          </p:cNvPr>
          <p:cNvSpPr/>
          <p:nvPr/>
        </p:nvSpPr>
        <p:spPr>
          <a:xfrm>
            <a:off x="3766343" y="3142638"/>
            <a:ext cx="1064769" cy="179260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sz="1633">
              <a:latin typeface="HelveticaNeue LT CYR 57 Cond" panose="02000506050000020004" pitchFamily="2" charset="-52"/>
            </a:endParaRPr>
          </a:p>
        </p:txBody>
      </p: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AB72D989-AE9F-4BF3-94A7-29F2C27642F8}"/>
              </a:ext>
            </a:extLst>
          </p:cNvPr>
          <p:cNvGrpSpPr/>
          <p:nvPr/>
        </p:nvGrpSpPr>
        <p:grpSpPr>
          <a:xfrm>
            <a:off x="476015" y="1853054"/>
            <a:ext cx="2130478" cy="236458"/>
            <a:chOff x="2530200" y="1808918"/>
            <a:chExt cx="2130478" cy="236458"/>
          </a:xfrm>
        </p:grpSpPr>
        <p:cxnSp>
          <p:nvCxnSpPr>
            <p:cNvPr id="16" name="Прямая соединительная линия 15">
              <a:extLst>
                <a:ext uri="{FF2B5EF4-FFF2-40B4-BE49-F238E27FC236}">
                  <a16:creationId xmlns:a16="http://schemas.microsoft.com/office/drawing/2014/main" id="{C4AC2CBD-7300-4A42-ADAC-E982A003523E}"/>
                </a:ext>
              </a:extLst>
            </p:cNvPr>
            <p:cNvCxnSpPr>
              <a:cxnSpLocks/>
            </p:cNvCxnSpPr>
            <p:nvPr/>
          </p:nvCxnSpPr>
          <p:spPr>
            <a:xfrm>
              <a:off x="2788876" y="1812713"/>
              <a:ext cx="202323" cy="0"/>
            </a:xfrm>
            <a:prstGeom prst="line">
              <a:avLst/>
            </a:prstGeom>
            <a:ln w="38100" cap="rnd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Прямая соединительная линия 16">
              <a:extLst>
                <a:ext uri="{FF2B5EF4-FFF2-40B4-BE49-F238E27FC236}">
                  <a16:creationId xmlns:a16="http://schemas.microsoft.com/office/drawing/2014/main" id="{621D06E8-F170-4809-9CC9-6507EA4E19CE}"/>
                </a:ext>
              </a:extLst>
            </p:cNvPr>
            <p:cNvCxnSpPr>
              <a:cxnSpLocks/>
            </p:cNvCxnSpPr>
            <p:nvPr/>
          </p:nvCxnSpPr>
          <p:spPr>
            <a:xfrm>
              <a:off x="2530200" y="2041578"/>
              <a:ext cx="243325" cy="0"/>
            </a:xfrm>
            <a:prstGeom prst="line">
              <a:avLst/>
            </a:prstGeom>
            <a:ln w="38100" cap="rnd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Прямая соединительная линия 17">
              <a:extLst>
                <a:ext uri="{FF2B5EF4-FFF2-40B4-BE49-F238E27FC236}">
                  <a16:creationId xmlns:a16="http://schemas.microsoft.com/office/drawing/2014/main" id="{53CFEE71-CCE6-4062-AD59-9327D2466605}"/>
                </a:ext>
              </a:extLst>
            </p:cNvPr>
            <p:cNvCxnSpPr>
              <a:cxnSpLocks/>
            </p:cNvCxnSpPr>
            <p:nvPr/>
          </p:nvCxnSpPr>
          <p:spPr>
            <a:xfrm>
              <a:off x="2779753" y="1812712"/>
              <a:ext cx="0" cy="228866"/>
            </a:xfrm>
            <a:prstGeom prst="line">
              <a:avLst/>
            </a:prstGeom>
            <a:ln w="38100" cap="rnd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Прямая соединительная линия 18">
              <a:extLst>
                <a:ext uri="{FF2B5EF4-FFF2-40B4-BE49-F238E27FC236}">
                  <a16:creationId xmlns:a16="http://schemas.microsoft.com/office/drawing/2014/main" id="{A0F99ACF-A9B1-436B-AE99-6B96053AA5E8}"/>
                </a:ext>
              </a:extLst>
            </p:cNvPr>
            <p:cNvCxnSpPr>
              <a:cxnSpLocks/>
            </p:cNvCxnSpPr>
            <p:nvPr/>
          </p:nvCxnSpPr>
          <p:spPr>
            <a:xfrm>
              <a:off x="3007138" y="1812712"/>
              <a:ext cx="0" cy="228866"/>
            </a:xfrm>
            <a:prstGeom prst="line">
              <a:avLst/>
            </a:prstGeom>
            <a:ln w="38100" cap="rnd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Прямая соединительная линия 19">
              <a:extLst>
                <a:ext uri="{FF2B5EF4-FFF2-40B4-BE49-F238E27FC236}">
                  <a16:creationId xmlns:a16="http://schemas.microsoft.com/office/drawing/2014/main" id="{7A128050-6DCD-491E-99DB-E9AA8314A3F9}"/>
                </a:ext>
              </a:extLst>
            </p:cNvPr>
            <p:cNvCxnSpPr>
              <a:cxnSpLocks/>
            </p:cNvCxnSpPr>
            <p:nvPr/>
          </p:nvCxnSpPr>
          <p:spPr>
            <a:xfrm>
              <a:off x="3240752" y="1820304"/>
              <a:ext cx="209679" cy="0"/>
            </a:xfrm>
            <a:prstGeom prst="line">
              <a:avLst/>
            </a:prstGeom>
            <a:ln w="38100" cap="rnd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Прямая соединительная линия 20">
              <a:extLst>
                <a:ext uri="{FF2B5EF4-FFF2-40B4-BE49-F238E27FC236}">
                  <a16:creationId xmlns:a16="http://schemas.microsoft.com/office/drawing/2014/main" id="{8F10ECD0-55F2-44EC-93A5-7444AFE075E0}"/>
                </a:ext>
              </a:extLst>
            </p:cNvPr>
            <p:cNvCxnSpPr>
              <a:cxnSpLocks/>
            </p:cNvCxnSpPr>
            <p:nvPr/>
          </p:nvCxnSpPr>
          <p:spPr>
            <a:xfrm>
              <a:off x="3007138" y="2044289"/>
              <a:ext cx="233614" cy="0"/>
            </a:xfrm>
            <a:prstGeom prst="line">
              <a:avLst/>
            </a:prstGeom>
            <a:ln w="38100" cap="rnd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Прямая соединительная линия 21">
              <a:extLst>
                <a:ext uri="{FF2B5EF4-FFF2-40B4-BE49-F238E27FC236}">
                  <a16:creationId xmlns:a16="http://schemas.microsoft.com/office/drawing/2014/main" id="{29A0E2A8-FBDE-4999-BB3F-B70A6B84BE72}"/>
                </a:ext>
              </a:extLst>
            </p:cNvPr>
            <p:cNvCxnSpPr>
              <a:cxnSpLocks/>
            </p:cNvCxnSpPr>
            <p:nvPr/>
          </p:nvCxnSpPr>
          <p:spPr>
            <a:xfrm>
              <a:off x="3240752" y="1820303"/>
              <a:ext cx="0" cy="223986"/>
            </a:xfrm>
            <a:prstGeom prst="line">
              <a:avLst/>
            </a:prstGeom>
            <a:ln w="38100" cap="rnd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Прямая соединительная линия 22">
              <a:extLst>
                <a:ext uri="{FF2B5EF4-FFF2-40B4-BE49-F238E27FC236}">
                  <a16:creationId xmlns:a16="http://schemas.microsoft.com/office/drawing/2014/main" id="{1E1C6537-C683-402E-AF04-797C53400939}"/>
                </a:ext>
              </a:extLst>
            </p:cNvPr>
            <p:cNvCxnSpPr>
              <a:cxnSpLocks/>
            </p:cNvCxnSpPr>
            <p:nvPr/>
          </p:nvCxnSpPr>
          <p:spPr>
            <a:xfrm>
              <a:off x="3468137" y="1820303"/>
              <a:ext cx="0" cy="217480"/>
            </a:xfrm>
            <a:prstGeom prst="line">
              <a:avLst/>
            </a:prstGeom>
            <a:ln w="38100" cap="rnd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Прямая соединительная линия 23">
              <a:extLst>
                <a:ext uri="{FF2B5EF4-FFF2-40B4-BE49-F238E27FC236}">
                  <a16:creationId xmlns:a16="http://schemas.microsoft.com/office/drawing/2014/main" id="{92A89D8F-8860-4FCA-BB8C-665CB98AFFFB}"/>
                </a:ext>
              </a:extLst>
            </p:cNvPr>
            <p:cNvCxnSpPr>
              <a:cxnSpLocks/>
            </p:cNvCxnSpPr>
            <p:nvPr/>
          </p:nvCxnSpPr>
          <p:spPr>
            <a:xfrm>
              <a:off x="3717698" y="1808919"/>
              <a:ext cx="227385" cy="0"/>
            </a:xfrm>
            <a:prstGeom prst="line">
              <a:avLst/>
            </a:prstGeom>
            <a:ln w="38100" cap="rnd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Прямая соединительная линия 24">
              <a:extLst>
                <a:ext uri="{FF2B5EF4-FFF2-40B4-BE49-F238E27FC236}">
                  <a16:creationId xmlns:a16="http://schemas.microsoft.com/office/drawing/2014/main" id="{41DA053F-E6EB-40C5-B70A-CCE60787F256}"/>
                </a:ext>
              </a:extLst>
            </p:cNvPr>
            <p:cNvCxnSpPr>
              <a:cxnSpLocks/>
            </p:cNvCxnSpPr>
            <p:nvPr/>
          </p:nvCxnSpPr>
          <p:spPr>
            <a:xfrm>
              <a:off x="3468145" y="2037784"/>
              <a:ext cx="243048" cy="0"/>
            </a:xfrm>
            <a:prstGeom prst="line">
              <a:avLst/>
            </a:prstGeom>
            <a:ln w="38100" cap="rnd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Прямая соединительная линия 25">
              <a:extLst>
                <a:ext uri="{FF2B5EF4-FFF2-40B4-BE49-F238E27FC236}">
                  <a16:creationId xmlns:a16="http://schemas.microsoft.com/office/drawing/2014/main" id="{5EE35AB9-5392-459B-AAA6-F36C42F17BD6}"/>
                </a:ext>
              </a:extLst>
            </p:cNvPr>
            <p:cNvCxnSpPr>
              <a:cxnSpLocks/>
            </p:cNvCxnSpPr>
            <p:nvPr/>
          </p:nvCxnSpPr>
          <p:spPr>
            <a:xfrm>
              <a:off x="3717698" y="1808918"/>
              <a:ext cx="0" cy="228866"/>
            </a:xfrm>
            <a:prstGeom prst="line">
              <a:avLst/>
            </a:prstGeom>
            <a:ln w="38100" cap="rnd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Прямая соединительная линия 26">
              <a:extLst>
                <a:ext uri="{FF2B5EF4-FFF2-40B4-BE49-F238E27FC236}">
                  <a16:creationId xmlns:a16="http://schemas.microsoft.com/office/drawing/2014/main" id="{575BD4D6-0294-4900-88E4-3B3E852038BE}"/>
                </a:ext>
              </a:extLst>
            </p:cNvPr>
            <p:cNvCxnSpPr>
              <a:cxnSpLocks/>
            </p:cNvCxnSpPr>
            <p:nvPr/>
          </p:nvCxnSpPr>
          <p:spPr>
            <a:xfrm>
              <a:off x="3945083" y="1808918"/>
              <a:ext cx="0" cy="228866"/>
            </a:xfrm>
            <a:prstGeom prst="line">
              <a:avLst/>
            </a:prstGeom>
            <a:ln w="38100" cap="rnd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Прямая соединительная линия 27">
              <a:extLst>
                <a:ext uri="{FF2B5EF4-FFF2-40B4-BE49-F238E27FC236}">
                  <a16:creationId xmlns:a16="http://schemas.microsoft.com/office/drawing/2014/main" id="{2BB829AA-635A-415C-A30B-6005C3C80518}"/>
                </a:ext>
              </a:extLst>
            </p:cNvPr>
            <p:cNvCxnSpPr>
              <a:cxnSpLocks/>
            </p:cNvCxnSpPr>
            <p:nvPr/>
          </p:nvCxnSpPr>
          <p:spPr>
            <a:xfrm>
              <a:off x="4178697" y="1816510"/>
              <a:ext cx="227385" cy="0"/>
            </a:xfrm>
            <a:prstGeom prst="line">
              <a:avLst/>
            </a:prstGeom>
            <a:ln w="38100" cap="rnd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Прямая соединительная линия 28">
              <a:extLst>
                <a:ext uri="{FF2B5EF4-FFF2-40B4-BE49-F238E27FC236}">
                  <a16:creationId xmlns:a16="http://schemas.microsoft.com/office/drawing/2014/main" id="{3C56E1F8-C0D9-4294-9DE5-12277549C729}"/>
                </a:ext>
              </a:extLst>
            </p:cNvPr>
            <p:cNvCxnSpPr>
              <a:cxnSpLocks/>
            </p:cNvCxnSpPr>
            <p:nvPr/>
          </p:nvCxnSpPr>
          <p:spPr>
            <a:xfrm>
              <a:off x="3945083" y="2045376"/>
              <a:ext cx="233614" cy="0"/>
            </a:xfrm>
            <a:prstGeom prst="line">
              <a:avLst/>
            </a:prstGeom>
            <a:ln w="38100" cap="rnd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Прямая соединительная линия 29">
              <a:extLst>
                <a:ext uri="{FF2B5EF4-FFF2-40B4-BE49-F238E27FC236}">
                  <a16:creationId xmlns:a16="http://schemas.microsoft.com/office/drawing/2014/main" id="{0CF2896D-0810-4A36-9323-307EF1147E30}"/>
                </a:ext>
              </a:extLst>
            </p:cNvPr>
            <p:cNvCxnSpPr>
              <a:cxnSpLocks/>
            </p:cNvCxnSpPr>
            <p:nvPr/>
          </p:nvCxnSpPr>
          <p:spPr>
            <a:xfrm>
              <a:off x="4178697" y="1816509"/>
              <a:ext cx="0" cy="228866"/>
            </a:xfrm>
            <a:prstGeom prst="line">
              <a:avLst/>
            </a:prstGeom>
            <a:ln w="38100" cap="rnd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Прямая соединительная линия 30">
              <a:extLst>
                <a:ext uri="{FF2B5EF4-FFF2-40B4-BE49-F238E27FC236}">
                  <a16:creationId xmlns:a16="http://schemas.microsoft.com/office/drawing/2014/main" id="{3DAC7DD1-38E7-4CB3-AB0E-C7ADB710DAB3}"/>
                </a:ext>
              </a:extLst>
            </p:cNvPr>
            <p:cNvCxnSpPr>
              <a:cxnSpLocks/>
            </p:cNvCxnSpPr>
            <p:nvPr/>
          </p:nvCxnSpPr>
          <p:spPr>
            <a:xfrm>
              <a:off x="4406082" y="1816509"/>
              <a:ext cx="0" cy="221274"/>
            </a:xfrm>
            <a:prstGeom prst="line">
              <a:avLst/>
            </a:prstGeom>
            <a:ln w="38100" cap="rnd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Прямая соединительная линия 31">
              <a:extLst>
                <a:ext uri="{FF2B5EF4-FFF2-40B4-BE49-F238E27FC236}">
                  <a16:creationId xmlns:a16="http://schemas.microsoft.com/office/drawing/2014/main" id="{85A69537-419B-48DC-AA7C-E19AF592093C}"/>
                </a:ext>
              </a:extLst>
            </p:cNvPr>
            <p:cNvCxnSpPr>
              <a:cxnSpLocks/>
            </p:cNvCxnSpPr>
            <p:nvPr/>
          </p:nvCxnSpPr>
          <p:spPr>
            <a:xfrm>
              <a:off x="4421752" y="2037784"/>
              <a:ext cx="238926" cy="0"/>
            </a:xfrm>
            <a:prstGeom prst="line">
              <a:avLst/>
            </a:prstGeom>
            <a:ln w="38100" cap="rnd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3" name="Прямая со стрелкой 32">
            <a:extLst>
              <a:ext uri="{FF2B5EF4-FFF2-40B4-BE49-F238E27FC236}">
                <a16:creationId xmlns:a16="http://schemas.microsoft.com/office/drawing/2014/main" id="{6B47F508-7BA2-4DBD-BF12-9B17BCB1EE56}"/>
              </a:ext>
            </a:extLst>
          </p:cNvPr>
          <p:cNvCxnSpPr>
            <a:cxnSpLocks/>
          </p:cNvCxnSpPr>
          <p:nvPr/>
        </p:nvCxnSpPr>
        <p:spPr>
          <a:xfrm>
            <a:off x="726916" y="1463558"/>
            <a:ext cx="0" cy="2405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Прямая со стрелкой 33">
            <a:extLst>
              <a:ext uri="{FF2B5EF4-FFF2-40B4-BE49-F238E27FC236}">
                <a16:creationId xmlns:a16="http://schemas.microsoft.com/office/drawing/2014/main" id="{634511C2-951C-48A1-A658-FB48745B46D3}"/>
              </a:ext>
            </a:extLst>
          </p:cNvPr>
          <p:cNvCxnSpPr>
            <a:cxnSpLocks/>
          </p:cNvCxnSpPr>
          <p:nvPr/>
        </p:nvCxnSpPr>
        <p:spPr>
          <a:xfrm>
            <a:off x="1186567" y="1457704"/>
            <a:ext cx="0" cy="2405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Прямая со стрелкой 34">
            <a:extLst>
              <a:ext uri="{FF2B5EF4-FFF2-40B4-BE49-F238E27FC236}">
                <a16:creationId xmlns:a16="http://schemas.microsoft.com/office/drawing/2014/main" id="{6F7CA32B-B503-4051-AD94-ACEB1F0CEA65}"/>
              </a:ext>
            </a:extLst>
          </p:cNvPr>
          <p:cNvCxnSpPr>
            <a:cxnSpLocks/>
          </p:cNvCxnSpPr>
          <p:nvPr/>
        </p:nvCxnSpPr>
        <p:spPr>
          <a:xfrm>
            <a:off x="1655220" y="1457704"/>
            <a:ext cx="0" cy="2405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Прямая со стрелкой 35">
            <a:extLst>
              <a:ext uri="{FF2B5EF4-FFF2-40B4-BE49-F238E27FC236}">
                <a16:creationId xmlns:a16="http://schemas.microsoft.com/office/drawing/2014/main" id="{F312B0CD-54C0-45A0-B4FD-0B0E0F66BF34}"/>
              </a:ext>
            </a:extLst>
          </p:cNvPr>
          <p:cNvCxnSpPr>
            <a:cxnSpLocks/>
          </p:cNvCxnSpPr>
          <p:nvPr/>
        </p:nvCxnSpPr>
        <p:spPr>
          <a:xfrm>
            <a:off x="2113199" y="1457704"/>
            <a:ext cx="0" cy="2405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7556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806DFF1-2035-42EA-98D9-661462904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53A26-BF8B-4217-BB31-C49D06648BAB}" type="slidenum">
              <a:rPr lang="ru-RU" smtClean="0"/>
              <a:t>34</a:t>
            </a:fld>
            <a:endParaRPr lang="ru-RU"/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E875F5E2-7112-42EA-9BDD-577FBA5CCB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40775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Сдвиговый регистр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2EC185E-D986-4920-BFAE-111697A378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7395" y="2633876"/>
            <a:ext cx="5624984" cy="209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5656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806DFF1-2035-42EA-98D9-661462904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53A26-BF8B-4217-BB31-C49D06648BAB}" type="slidenum">
              <a:rPr lang="ru-RU" smtClean="0"/>
              <a:t>35</a:t>
            </a:fld>
            <a:endParaRPr lang="ru-RU"/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E875F5E2-7112-42EA-9BDD-577FBA5CCB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40775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Сдвиговый регистр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2EC185E-D986-4920-BFAE-111697A378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7395" y="2633876"/>
            <a:ext cx="5624984" cy="20971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B36E3E4-FA2B-414F-929C-8044082C8D2A}"/>
              </a:ext>
            </a:extLst>
          </p:cNvPr>
          <p:cNvSpPr txBox="1"/>
          <p:nvPr/>
        </p:nvSpPr>
        <p:spPr>
          <a:xfrm>
            <a:off x="3157395" y="3252591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1</a:t>
            </a:r>
            <a:endParaRPr lang="ru-RU" sz="3200" dirty="0">
              <a:solidFill>
                <a:srgbClr val="FF0000"/>
              </a:solidFill>
            </a:endParaRPr>
          </a:p>
        </p:txBody>
      </p: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1CC86AC1-7DFF-46A4-9977-F92C18069495}"/>
              </a:ext>
            </a:extLst>
          </p:cNvPr>
          <p:cNvGrpSpPr/>
          <p:nvPr/>
        </p:nvGrpSpPr>
        <p:grpSpPr>
          <a:xfrm>
            <a:off x="2664517" y="2804946"/>
            <a:ext cx="492878" cy="228867"/>
            <a:chOff x="2476475" y="2698919"/>
            <a:chExt cx="543421" cy="252337"/>
          </a:xfrm>
        </p:grpSpPr>
        <p:cxnSp>
          <p:nvCxnSpPr>
            <p:cNvPr id="8" name="Прямая соединительная линия 7">
              <a:extLst>
                <a:ext uri="{FF2B5EF4-FFF2-40B4-BE49-F238E27FC236}">
                  <a16:creationId xmlns:a16="http://schemas.microsoft.com/office/drawing/2014/main" id="{3002D903-D826-4056-862B-DA4A5545806D}"/>
                </a:ext>
              </a:extLst>
            </p:cNvPr>
            <p:cNvCxnSpPr>
              <a:cxnSpLocks/>
            </p:cNvCxnSpPr>
            <p:nvPr/>
          </p:nvCxnSpPr>
          <p:spPr>
            <a:xfrm>
              <a:off x="2732028" y="2698919"/>
              <a:ext cx="287868" cy="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Прямая соединительная линия 8">
              <a:extLst>
                <a:ext uri="{FF2B5EF4-FFF2-40B4-BE49-F238E27FC236}">
                  <a16:creationId xmlns:a16="http://schemas.microsoft.com/office/drawing/2014/main" id="{0BA389A9-6C29-465B-945F-56A94ADF3321}"/>
                </a:ext>
              </a:extLst>
            </p:cNvPr>
            <p:cNvCxnSpPr>
              <a:cxnSpLocks/>
            </p:cNvCxnSpPr>
            <p:nvPr/>
          </p:nvCxnSpPr>
          <p:spPr>
            <a:xfrm>
              <a:off x="2476475" y="2951255"/>
              <a:ext cx="287868" cy="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Прямая соединительная линия 9">
              <a:extLst>
                <a:ext uri="{FF2B5EF4-FFF2-40B4-BE49-F238E27FC236}">
                  <a16:creationId xmlns:a16="http://schemas.microsoft.com/office/drawing/2014/main" id="{E9FC09A6-0B16-4769-A22C-C5ED8E89C18D}"/>
                </a:ext>
              </a:extLst>
            </p:cNvPr>
            <p:cNvCxnSpPr>
              <a:cxnSpLocks/>
            </p:cNvCxnSpPr>
            <p:nvPr/>
          </p:nvCxnSpPr>
          <p:spPr>
            <a:xfrm>
              <a:off x="2751619" y="2698919"/>
              <a:ext cx="0" cy="252336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62617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1.85185E-6 L 0.09531 1.85185E-6 " pathEditMode="relative" rAng="0" ptsTypes="AA">
                                      <p:cBhvr>
                                        <p:cTn id="13" dur="1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6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806DFF1-2035-42EA-98D9-661462904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53A26-BF8B-4217-BB31-C49D06648BAB}" type="slidenum">
              <a:rPr lang="ru-RU" smtClean="0"/>
              <a:t>36</a:t>
            </a:fld>
            <a:endParaRPr lang="ru-RU"/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E875F5E2-7112-42EA-9BDD-577FBA5CCB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40775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Сдвиговый регистр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2EC185E-D986-4920-BFAE-111697A378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7395" y="2633876"/>
            <a:ext cx="5624984" cy="20971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B36E3E4-FA2B-414F-929C-8044082C8D2A}"/>
              </a:ext>
            </a:extLst>
          </p:cNvPr>
          <p:cNvSpPr txBox="1"/>
          <p:nvPr/>
        </p:nvSpPr>
        <p:spPr>
          <a:xfrm>
            <a:off x="4307185" y="3261645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1</a:t>
            </a:r>
            <a:endParaRPr lang="ru-RU" sz="3200" dirty="0">
              <a:solidFill>
                <a:srgbClr val="FF0000"/>
              </a:solidFill>
            </a:endParaRPr>
          </a:p>
        </p:txBody>
      </p: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1CC86AC1-7DFF-46A4-9977-F92C18069495}"/>
              </a:ext>
            </a:extLst>
          </p:cNvPr>
          <p:cNvGrpSpPr/>
          <p:nvPr/>
        </p:nvGrpSpPr>
        <p:grpSpPr>
          <a:xfrm>
            <a:off x="2664517" y="2804946"/>
            <a:ext cx="492878" cy="228867"/>
            <a:chOff x="2476475" y="2698919"/>
            <a:chExt cx="543421" cy="252337"/>
          </a:xfrm>
        </p:grpSpPr>
        <p:cxnSp>
          <p:nvCxnSpPr>
            <p:cNvPr id="8" name="Прямая соединительная линия 7">
              <a:extLst>
                <a:ext uri="{FF2B5EF4-FFF2-40B4-BE49-F238E27FC236}">
                  <a16:creationId xmlns:a16="http://schemas.microsoft.com/office/drawing/2014/main" id="{3002D903-D826-4056-862B-DA4A5545806D}"/>
                </a:ext>
              </a:extLst>
            </p:cNvPr>
            <p:cNvCxnSpPr>
              <a:cxnSpLocks/>
            </p:cNvCxnSpPr>
            <p:nvPr/>
          </p:nvCxnSpPr>
          <p:spPr>
            <a:xfrm>
              <a:off x="2732028" y="2698919"/>
              <a:ext cx="287868" cy="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Прямая соединительная линия 8">
              <a:extLst>
                <a:ext uri="{FF2B5EF4-FFF2-40B4-BE49-F238E27FC236}">
                  <a16:creationId xmlns:a16="http://schemas.microsoft.com/office/drawing/2014/main" id="{0BA389A9-6C29-465B-945F-56A94ADF3321}"/>
                </a:ext>
              </a:extLst>
            </p:cNvPr>
            <p:cNvCxnSpPr>
              <a:cxnSpLocks/>
            </p:cNvCxnSpPr>
            <p:nvPr/>
          </p:nvCxnSpPr>
          <p:spPr>
            <a:xfrm>
              <a:off x="2476475" y="2951255"/>
              <a:ext cx="287868" cy="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Прямая соединительная линия 9">
              <a:extLst>
                <a:ext uri="{FF2B5EF4-FFF2-40B4-BE49-F238E27FC236}">
                  <a16:creationId xmlns:a16="http://schemas.microsoft.com/office/drawing/2014/main" id="{E9FC09A6-0B16-4769-A22C-C5ED8E89C18D}"/>
                </a:ext>
              </a:extLst>
            </p:cNvPr>
            <p:cNvCxnSpPr>
              <a:cxnSpLocks/>
            </p:cNvCxnSpPr>
            <p:nvPr/>
          </p:nvCxnSpPr>
          <p:spPr>
            <a:xfrm>
              <a:off x="2751619" y="2698919"/>
              <a:ext cx="0" cy="252336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A061A925-2F60-401A-BE97-6DAE86E78BD4}"/>
              </a:ext>
            </a:extLst>
          </p:cNvPr>
          <p:cNvSpPr txBox="1"/>
          <p:nvPr/>
        </p:nvSpPr>
        <p:spPr>
          <a:xfrm>
            <a:off x="3157395" y="3252591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0</a:t>
            </a:r>
            <a:endParaRPr lang="ru-RU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7825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2.96296E-6 L 0.0569 2.96296E-6 " pathEditMode="relative" rAng="0" ptsTypes="AA">
                                      <p:cBhvr>
                                        <p:cTn id="13" dur="1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39" y="0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1.85185E-6 L 0.09531 1.85185E-6 " pathEditMode="relative" rAng="0" ptsTypes="AA">
                                      <p:cBhvr>
                                        <p:cTn id="15" dur="1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6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1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806DFF1-2035-42EA-98D9-661462904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53A26-BF8B-4217-BB31-C49D06648BAB}" type="slidenum">
              <a:rPr lang="ru-RU" smtClean="0"/>
              <a:t>37</a:t>
            </a:fld>
            <a:endParaRPr lang="ru-RU"/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E875F5E2-7112-42EA-9BDD-577FBA5CCB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40775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Сдвиговый регистр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2EC185E-D986-4920-BFAE-111697A378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7395" y="2633876"/>
            <a:ext cx="5624984" cy="20971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B36E3E4-FA2B-414F-929C-8044082C8D2A}"/>
              </a:ext>
            </a:extLst>
          </p:cNvPr>
          <p:cNvSpPr txBox="1"/>
          <p:nvPr/>
        </p:nvSpPr>
        <p:spPr>
          <a:xfrm>
            <a:off x="4307185" y="3261645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0</a:t>
            </a:r>
            <a:endParaRPr lang="ru-RU" sz="3200" dirty="0">
              <a:solidFill>
                <a:srgbClr val="FF0000"/>
              </a:solidFill>
            </a:endParaRPr>
          </a:p>
        </p:txBody>
      </p: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1CC86AC1-7DFF-46A4-9977-F92C18069495}"/>
              </a:ext>
            </a:extLst>
          </p:cNvPr>
          <p:cNvGrpSpPr/>
          <p:nvPr/>
        </p:nvGrpSpPr>
        <p:grpSpPr>
          <a:xfrm>
            <a:off x="2664517" y="2804946"/>
            <a:ext cx="492878" cy="228867"/>
            <a:chOff x="2476475" y="2698919"/>
            <a:chExt cx="543421" cy="252337"/>
          </a:xfrm>
        </p:grpSpPr>
        <p:cxnSp>
          <p:nvCxnSpPr>
            <p:cNvPr id="8" name="Прямая соединительная линия 7">
              <a:extLst>
                <a:ext uri="{FF2B5EF4-FFF2-40B4-BE49-F238E27FC236}">
                  <a16:creationId xmlns:a16="http://schemas.microsoft.com/office/drawing/2014/main" id="{3002D903-D826-4056-862B-DA4A5545806D}"/>
                </a:ext>
              </a:extLst>
            </p:cNvPr>
            <p:cNvCxnSpPr>
              <a:cxnSpLocks/>
            </p:cNvCxnSpPr>
            <p:nvPr/>
          </p:nvCxnSpPr>
          <p:spPr>
            <a:xfrm>
              <a:off x="2732028" y="2698919"/>
              <a:ext cx="287868" cy="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Прямая соединительная линия 8">
              <a:extLst>
                <a:ext uri="{FF2B5EF4-FFF2-40B4-BE49-F238E27FC236}">
                  <a16:creationId xmlns:a16="http://schemas.microsoft.com/office/drawing/2014/main" id="{0BA389A9-6C29-465B-945F-56A94ADF3321}"/>
                </a:ext>
              </a:extLst>
            </p:cNvPr>
            <p:cNvCxnSpPr>
              <a:cxnSpLocks/>
            </p:cNvCxnSpPr>
            <p:nvPr/>
          </p:nvCxnSpPr>
          <p:spPr>
            <a:xfrm>
              <a:off x="2476475" y="2951255"/>
              <a:ext cx="287868" cy="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Прямая соединительная линия 9">
              <a:extLst>
                <a:ext uri="{FF2B5EF4-FFF2-40B4-BE49-F238E27FC236}">
                  <a16:creationId xmlns:a16="http://schemas.microsoft.com/office/drawing/2014/main" id="{E9FC09A6-0B16-4769-A22C-C5ED8E89C18D}"/>
                </a:ext>
              </a:extLst>
            </p:cNvPr>
            <p:cNvCxnSpPr>
              <a:cxnSpLocks/>
            </p:cNvCxnSpPr>
            <p:nvPr/>
          </p:nvCxnSpPr>
          <p:spPr>
            <a:xfrm>
              <a:off x="2751619" y="2698919"/>
              <a:ext cx="0" cy="252336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A061A925-2F60-401A-BE97-6DAE86E78BD4}"/>
              </a:ext>
            </a:extLst>
          </p:cNvPr>
          <p:cNvSpPr txBox="1"/>
          <p:nvPr/>
        </p:nvSpPr>
        <p:spPr>
          <a:xfrm>
            <a:off x="3157395" y="3252591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1</a:t>
            </a:r>
            <a:endParaRPr lang="ru-RU" sz="3200"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A19C451-9D62-42A9-8EA7-685C2C534ECA}"/>
              </a:ext>
            </a:extLst>
          </p:cNvPr>
          <p:cNvSpPr txBox="1"/>
          <p:nvPr/>
        </p:nvSpPr>
        <p:spPr>
          <a:xfrm>
            <a:off x="5001936" y="3261645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1</a:t>
            </a:r>
            <a:endParaRPr lang="ru-RU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8953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2.96296E-6 L 0.0569 2.96296E-6 " pathEditMode="relative" rAng="0" ptsTypes="AA">
                                      <p:cBhvr>
                                        <p:cTn id="13" dur="1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39" y="0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1.85185E-6 L 0.09531 1.85185E-6 " pathEditMode="relative" rAng="0" ptsTypes="AA">
                                      <p:cBhvr>
                                        <p:cTn id="15" dur="1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66" y="0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2.96296E-6 L 0.0569 2.96296E-6 " pathEditMode="relative" rAng="0" ptsTypes="AA">
                                      <p:cBhvr>
                                        <p:cTn id="17" dur="1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3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1" grpId="0"/>
      <p:bldP spid="1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73E82EA-4FB6-4F2A-AAE7-D280B57D46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4287" y="2703354"/>
            <a:ext cx="4636601" cy="2872822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1B70CEC-17F1-4CFA-9CE1-EAB81C14B6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5941" y="2703354"/>
            <a:ext cx="1900706" cy="1653961"/>
          </a:xfrm>
          <a:prstGeom prst="rect">
            <a:avLst/>
          </a:prstGeom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C41CF0D3-3746-4FDC-928F-BD47078231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53A26-BF8B-4217-BB31-C49D06648BAB}" type="slidenum">
              <a:rPr lang="ru-RU" smtClean="0"/>
              <a:t>38</a:t>
            </a:fld>
            <a:endParaRPr lang="ru-RU"/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BC86F10C-BDBA-4A73-B0C7-C9744E0C4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40775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Временные характеристики</a:t>
            </a:r>
          </a:p>
        </p:txBody>
      </p:sp>
    </p:spTree>
    <p:extLst>
      <p:ext uri="{BB962C8B-B14F-4D97-AF65-F5344CB8AC3E}">
        <p14:creationId xmlns:p14="http://schemas.microsoft.com/office/powerpoint/2010/main" val="76442913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416D497-FD49-448F-B342-C66971796C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1256"/>
          <a:stretch/>
        </p:blipFill>
        <p:spPr>
          <a:xfrm>
            <a:off x="1131194" y="2554584"/>
            <a:ext cx="4561278" cy="210281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DB6D9C8-D4BE-4FC5-8A13-6F5B2E8C2B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9529" y="2656139"/>
            <a:ext cx="4222142" cy="2285046"/>
          </a:xfrm>
          <a:prstGeom prst="rect">
            <a:avLst/>
          </a:prstGeom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63A4C5D3-E23D-4B03-8DDF-7C4B4A541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53A26-BF8B-4217-BB31-C49D06648BAB}" type="slidenum">
              <a:rPr lang="ru-RU" smtClean="0"/>
              <a:t>39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06C2DDC8-84CF-4E15-A2F3-1E89F0B77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40775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Временные характеристики</a:t>
            </a:r>
          </a:p>
        </p:txBody>
      </p:sp>
    </p:spTree>
    <p:extLst>
      <p:ext uri="{BB962C8B-B14F-4D97-AF65-F5344CB8AC3E}">
        <p14:creationId xmlns:p14="http://schemas.microsoft.com/office/powerpoint/2010/main" val="33922597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CFD6347-4DF1-461B-AD1A-ADFD84BAAE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3505" y="2609850"/>
            <a:ext cx="3657600" cy="1638300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C6DAE46-59B1-4782-BA19-B66888873B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1868" y="2157412"/>
            <a:ext cx="2486025" cy="2543175"/>
          </a:xfrm>
          <a:prstGeom prst="rect">
            <a:avLst/>
          </a:prstGeom>
        </p:spPr>
      </p:pic>
      <p:grpSp>
        <p:nvGrpSpPr>
          <p:cNvPr id="26" name="Группа 25">
            <a:extLst>
              <a:ext uri="{FF2B5EF4-FFF2-40B4-BE49-F238E27FC236}">
                <a16:creationId xmlns:a16="http://schemas.microsoft.com/office/drawing/2014/main" id="{6D6F5377-FB89-4383-BAE2-54B220888A7A}"/>
              </a:ext>
            </a:extLst>
          </p:cNvPr>
          <p:cNvGrpSpPr/>
          <p:nvPr/>
        </p:nvGrpSpPr>
        <p:grpSpPr>
          <a:xfrm>
            <a:off x="1906385" y="2735931"/>
            <a:ext cx="6949441" cy="1512219"/>
            <a:chOff x="1906385" y="2735931"/>
            <a:chExt cx="6949441" cy="1512219"/>
          </a:xfrm>
        </p:grpSpPr>
        <p:cxnSp>
          <p:nvCxnSpPr>
            <p:cNvPr id="5" name="Прямая соединительная линия 4">
              <a:extLst>
                <a:ext uri="{FF2B5EF4-FFF2-40B4-BE49-F238E27FC236}">
                  <a16:creationId xmlns:a16="http://schemas.microsoft.com/office/drawing/2014/main" id="{778940B7-2168-4E80-BC90-0E404929A07C}"/>
                </a:ext>
              </a:extLst>
            </p:cNvPr>
            <p:cNvCxnSpPr>
              <a:cxnSpLocks/>
            </p:cNvCxnSpPr>
            <p:nvPr/>
          </p:nvCxnSpPr>
          <p:spPr>
            <a:xfrm>
              <a:off x="4771505" y="3429000"/>
              <a:ext cx="390699" cy="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Прямая соединительная линия 6">
              <a:extLst>
                <a:ext uri="{FF2B5EF4-FFF2-40B4-BE49-F238E27FC236}">
                  <a16:creationId xmlns:a16="http://schemas.microsoft.com/office/drawing/2014/main" id="{35C6A42D-3BD6-4D61-9067-546FEDEBFF9C}"/>
                </a:ext>
              </a:extLst>
            </p:cNvPr>
            <p:cNvCxnSpPr>
              <a:cxnSpLocks/>
            </p:cNvCxnSpPr>
            <p:nvPr/>
          </p:nvCxnSpPr>
          <p:spPr>
            <a:xfrm>
              <a:off x="1906385" y="3429000"/>
              <a:ext cx="390699" cy="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Прямая соединительная линия 7">
              <a:extLst>
                <a:ext uri="{FF2B5EF4-FFF2-40B4-BE49-F238E27FC236}">
                  <a16:creationId xmlns:a16="http://schemas.microsoft.com/office/drawing/2014/main" id="{B8C8DE51-7D0E-40FD-B6D7-D9F7D253B63E}"/>
                </a:ext>
              </a:extLst>
            </p:cNvPr>
            <p:cNvCxnSpPr>
              <a:cxnSpLocks/>
            </p:cNvCxnSpPr>
            <p:nvPr/>
          </p:nvCxnSpPr>
          <p:spPr>
            <a:xfrm>
              <a:off x="1906385" y="4180261"/>
              <a:ext cx="3255819" cy="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Прямая соединительная линия 9">
              <a:extLst>
                <a:ext uri="{FF2B5EF4-FFF2-40B4-BE49-F238E27FC236}">
                  <a16:creationId xmlns:a16="http://schemas.microsoft.com/office/drawing/2014/main" id="{C24EF9CA-D75C-4459-895B-C0198DCEB3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62204" y="3429000"/>
              <a:ext cx="0" cy="75126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Прямая соединительная линия 12">
              <a:extLst>
                <a:ext uri="{FF2B5EF4-FFF2-40B4-BE49-F238E27FC236}">
                  <a16:creationId xmlns:a16="http://schemas.microsoft.com/office/drawing/2014/main" id="{D1C067DF-4B8B-4972-9BFE-A4805CD9B6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25782" y="3429000"/>
              <a:ext cx="0" cy="75126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Прямая соединительная линия 13">
              <a:extLst>
                <a:ext uri="{FF2B5EF4-FFF2-40B4-BE49-F238E27FC236}">
                  <a16:creationId xmlns:a16="http://schemas.microsoft.com/office/drawing/2014/main" id="{D5720C29-4B98-4B70-A3ED-58D5DF87BD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55826" y="2735931"/>
              <a:ext cx="0" cy="564222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Прямая соединительная линия 15">
              <a:extLst>
                <a:ext uri="{FF2B5EF4-FFF2-40B4-BE49-F238E27FC236}">
                  <a16:creationId xmlns:a16="http://schemas.microsoft.com/office/drawing/2014/main" id="{6AB61B25-5712-4670-8475-A3B13F76F18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20247" y="3683928"/>
              <a:ext cx="0" cy="564222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Прямая соединительная линия 16">
              <a:extLst>
                <a:ext uri="{FF2B5EF4-FFF2-40B4-BE49-F238E27FC236}">
                  <a16:creationId xmlns:a16="http://schemas.microsoft.com/office/drawing/2014/main" id="{5DFD706D-EB57-40B1-B640-C21F794C1C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20248" y="3300153"/>
              <a:ext cx="1335578" cy="383775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Прямая соединительная линия 21">
              <a:extLst>
                <a:ext uri="{FF2B5EF4-FFF2-40B4-BE49-F238E27FC236}">
                  <a16:creationId xmlns:a16="http://schemas.microsoft.com/office/drawing/2014/main" id="{57D27290-C5CC-462B-A6AA-CCD0EFF6D669}"/>
                </a:ext>
              </a:extLst>
            </p:cNvPr>
            <p:cNvCxnSpPr>
              <a:cxnSpLocks/>
            </p:cNvCxnSpPr>
            <p:nvPr/>
          </p:nvCxnSpPr>
          <p:spPr>
            <a:xfrm>
              <a:off x="7520247" y="4248150"/>
              <a:ext cx="193964" cy="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Прямая соединительная линия 23">
              <a:extLst>
                <a:ext uri="{FF2B5EF4-FFF2-40B4-BE49-F238E27FC236}">
                  <a16:creationId xmlns:a16="http://schemas.microsoft.com/office/drawing/2014/main" id="{F3A4B640-C9A4-411E-8B45-87D8911C4045}"/>
                </a:ext>
              </a:extLst>
            </p:cNvPr>
            <p:cNvCxnSpPr>
              <a:cxnSpLocks/>
            </p:cNvCxnSpPr>
            <p:nvPr/>
          </p:nvCxnSpPr>
          <p:spPr>
            <a:xfrm>
              <a:off x="8660476" y="2735931"/>
              <a:ext cx="195350" cy="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Группа 38">
            <a:extLst>
              <a:ext uri="{FF2B5EF4-FFF2-40B4-BE49-F238E27FC236}">
                <a16:creationId xmlns:a16="http://schemas.microsoft.com/office/drawing/2014/main" id="{79A7C38D-7C8C-4A99-A82C-35F8D0530147}"/>
              </a:ext>
            </a:extLst>
          </p:cNvPr>
          <p:cNvGrpSpPr/>
          <p:nvPr/>
        </p:nvGrpSpPr>
        <p:grpSpPr>
          <a:xfrm>
            <a:off x="3264131" y="2735931"/>
            <a:ext cx="5591695" cy="1512219"/>
            <a:chOff x="3264131" y="2735931"/>
            <a:chExt cx="5591695" cy="1512219"/>
          </a:xfrm>
        </p:grpSpPr>
        <p:cxnSp>
          <p:nvCxnSpPr>
            <p:cNvPr id="29" name="Прямая соединительная линия 28">
              <a:extLst>
                <a:ext uri="{FF2B5EF4-FFF2-40B4-BE49-F238E27FC236}">
                  <a16:creationId xmlns:a16="http://schemas.microsoft.com/office/drawing/2014/main" id="{4C12A93B-02AF-4058-87EE-7A828CF60335}"/>
                </a:ext>
              </a:extLst>
            </p:cNvPr>
            <p:cNvCxnSpPr>
              <a:cxnSpLocks/>
            </p:cNvCxnSpPr>
            <p:nvPr/>
          </p:nvCxnSpPr>
          <p:spPr>
            <a:xfrm>
              <a:off x="3264131" y="3428999"/>
              <a:ext cx="559724" cy="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Прямая соединительная линия 31">
              <a:extLst>
                <a:ext uri="{FF2B5EF4-FFF2-40B4-BE49-F238E27FC236}">
                  <a16:creationId xmlns:a16="http://schemas.microsoft.com/office/drawing/2014/main" id="{69A89255-CE6D-4A86-BB6E-6D13D2BB69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16091" y="2735931"/>
              <a:ext cx="0" cy="564222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Прямая соединительная линия 32">
              <a:extLst>
                <a:ext uri="{FF2B5EF4-FFF2-40B4-BE49-F238E27FC236}">
                  <a16:creationId xmlns:a16="http://schemas.microsoft.com/office/drawing/2014/main" id="{955C9DC0-B5FE-4261-B7B4-9985671AF0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55826" y="3683928"/>
              <a:ext cx="0" cy="564222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Прямая соединительная линия 33">
              <a:extLst>
                <a:ext uri="{FF2B5EF4-FFF2-40B4-BE49-F238E27FC236}">
                  <a16:creationId xmlns:a16="http://schemas.microsoft.com/office/drawing/2014/main" id="{939C9DDB-DB40-423B-B3FD-594FE2B5F87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511935" y="3311594"/>
              <a:ext cx="1343890" cy="372333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Прямая соединительная линия 34">
              <a:extLst>
                <a:ext uri="{FF2B5EF4-FFF2-40B4-BE49-F238E27FC236}">
                  <a16:creationId xmlns:a16="http://schemas.microsoft.com/office/drawing/2014/main" id="{3B9E130F-DFCA-49E0-93F7-C8AFBDCEEE44}"/>
                </a:ext>
              </a:extLst>
            </p:cNvPr>
            <p:cNvCxnSpPr>
              <a:cxnSpLocks/>
            </p:cNvCxnSpPr>
            <p:nvPr/>
          </p:nvCxnSpPr>
          <p:spPr>
            <a:xfrm>
              <a:off x="8661862" y="4248150"/>
              <a:ext cx="193964" cy="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Прямая соединительная линия 35">
              <a:extLst>
                <a:ext uri="{FF2B5EF4-FFF2-40B4-BE49-F238E27FC236}">
                  <a16:creationId xmlns:a16="http://schemas.microsoft.com/office/drawing/2014/main" id="{6A56E2BA-3263-4F23-B150-48D4B88C329D}"/>
                </a:ext>
              </a:extLst>
            </p:cNvPr>
            <p:cNvCxnSpPr>
              <a:cxnSpLocks/>
            </p:cNvCxnSpPr>
            <p:nvPr/>
          </p:nvCxnSpPr>
          <p:spPr>
            <a:xfrm>
              <a:off x="7518861" y="2735931"/>
              <a:ext cx="195350" cy="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Заголовок 1">
            <a:extLst>
              <a:ext uri="{FF2B5EF4-FFF2-40B4-BE49-F238E27FC236}">
                <a16:creationId xmlns:a16="http://schemas.microsoft.com/office/drawing/2014/main" id="{B0B27A99-7407-44A2-B05B-F8ECA53098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Бистабильное устройство</a:t>
            </a: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FF382918-62C0-4697-A06E-560DDE34A8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53A26-BF8B-4217-BB31-C49D06648BAB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522520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C081906-CFC9-4295-9201-96A17573F5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1477"/>
          <a:stretch/>
        </p:blipFill>
        <p:spPr>
          <a:xfrm>
            <a:off x="544001" y="2417197"/>
            <a:ext cx="6004981" cy="2305497"/>
          </a:xfrm>
          <a:prstGeom prst="rect">
            <a:avLst/>
          </a:prstGeom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DB3A4758-315D-4594-AEEC-1864383CD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53A26-BF8B-4217-BB31-C49D06648BAB}" type="slidenum">
              <a:rPr lang="ru-RU" smtClean="0"/>
              <a:t>40</a:t>
            </a:fld>
            <a:endParaRPr lang="ru-RU"/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29503FF7-052D-41E7-8D07-2D06692380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40775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Расфазировка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6599883-7841-40A9-AEB8-9E11F406F4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641"/>
          <a:stretch/>
        </p:blipFill>
        <p:spPr>
          <a:xfrm>
            <a:off x="6377592" y="2746899"/>
            <a:ext cx="4770137" cy="1900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23726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B55F1B5-0B65-4BBD-8060-DC3354475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53A26-BF8B-4217-BB31-C49D06648BAB}" type="slidenum">
              <a:rPr lang="ru-RU" smtClean="0"/>
              <a:t>41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C8857C8-0DF7-462B-B418-D29056B898CE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406" y="3056241"/>
            <a:ext cx="5420194" cy="2291549"/>
          </a:xfrm>
          <a:prstGeom prst="rect">
            <a:avLst/>
          </a:prstGeo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B321C23B-CDB7-4AA6-9F0E-1B54F981E0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40775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Программируемое устройство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7156D06-C994-4BE0-93DF-108CFFE7059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824135" y="6052052"/>
            <a:ext cx="8543731" cy="48686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8BEAB16-16B7-43CB-8539-EE3FEF0E36BC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824134" y="1974905"/>
            <a:ext cx="8543732" cy="518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4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B55F1B5-0B65-4BBD-8060-DC3354475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53A26-BF8B-4217-BB31-C49D06648BAB}" type="slidenum">
              <a:rPr lang="ru-RU" smtClean="0"/>
              <a:t>42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B321C23B-CDB7-4AA6-9F0E-1B54F981E0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40775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Программируемое устройство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2FF785D-F835-447A-BA39-DC824E0A625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824134" y="1974905"/>
            <a:ext cx="8543732" cy="518118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E8BC9F4-412B-444A-8D11-990EE6335FE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181943" y="2991655"/>
            <a:ext cx="7828114" cy="2821419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3898CF8-3E5F-41B9-85E6-98CA958947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2174" y="2624249"/>
            <a:ext cx="8475692" cy="3469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65220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B55F1B5-0B65-4BBD-8060-DC3354475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53A26-BF8B-4217-BB31-C49D06648BAB}" type="slidenum">
              <a:rPr lang="ru-RU" smtClean="0"/>
              <a:t>43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B321C23B-CDB7-4AA6-9F0E-1B54F981E0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40775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Программируемое устройство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2FF785D-F835-447A-BA39-DC824E0A625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824133" y="1983847"/>
            <a:ext cx="8543732" cy="518118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C325197-EFFF-463C-983F-BA891A7EF3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5662" y="2795125"/>
            <a:ext cx="9140675" cy="3743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41951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B55F1B5-0B65-4BBD-8060-DC3354475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53A26-BF8B-4217-BB31-C49D06648BAB}" type="slidenum">
              <a:rPr lang="ru-RU" smtClean="0"/>
              <a:t>44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B321C23B-CDB7-4AA6-9F0E-1B54F981E0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40775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1. Операция на АЛУ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555D0FE-CD2A-4474-8EF6-E76616DF16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986" y="1931871"/>
            <a:ext cx="8615929" cy="841182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515C7A6-9120-4E10-9743-9C86481A24E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154086" y="3146129"/>
            <a:ext cx="7838710" cy="321022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20980A9-951E-4C5F-82C6-319CFCDED422}"/>
              </a:ext>
            </a:extLst>
          </p:cNvPr>
          <p:cNvSpPr txBox="1"/>
          <p:nvPr/>
        </p:nvSpPr>
        <p:spPr>
          <a:xfrm>
            <a:off x="7807569" y="3423354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1</a:t>
            </a:r>
            <a:endParaRPr lang="ru-RU" b="1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0270025-3F02-4F9D-8265-AB4528E84367}"/>
              </a:ext>
            </a:extLst>
          </p:cNvPr>
          <p:cNvSpPr txBox="1"/>
          <p:nvPr/>
        </p:nvSpPr>
        <p:spPr>
          <a:xfrm>
            <a:off x="5375031" y="5156767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0</a:t>
            </a:r>
            <a:endParaRPr lang="ru-RU" b="1" dirty="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84C0C44-D921-442E-B8B7-D97F0A03973D}"/>
              </a:ext>
            </a:extLst>
          </p:cNvPr>
          <p:cNvSpPr txBox="1"/>
          <p:nvPr/>
        </p:nvSpPr>
        <p:spPr>
          <a:xfrm>
            <a:off x="6749561" y="4255692"/>
            <a:ext cx="4443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10</a:t>
            </a:r>
            <a:endParaRPr lang="ru-RU" b="1"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FCE5E53-0026-412F-A475-E337B6312EF4}"/>
              </a:ext>
            </a:extLst>
          </p:cNvPr>
          <p:cNvSpPr txBox="1"/>
          <p:nvPr/>
        </p:nvSpPr>
        <p:spPr>
          <a:xfrm>
            <a:off x="5375031" y="5556877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0</a:t>
            </a:r>
            <a:endParaRPr lang="ru-RU" b="1" dirty="0">
              <a:solidFill>
                <a:srgbClr val="FF0000"/>
              </a:solidFill>
            </a:endParaRPr>
          </a:p>
        </p:txBody>
      </p: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979BBE0E-9901-4603-9300-3F4AE615029E}"/>
              </a:ext>
            </a:extLst>
          </p:cNvPr>
          <p:cNvCxnSpPr>
            <a:cxnSpLocks/>
          </p:cNvCxnSpPr>
          <p:nvPr/>
        </p:nvCxnSpPr>
        <p:spPr>
          <a:xfrm flipH="1" flipV="1">
            <a:off x="3660775" y="5489575"/>
            <a:ext cx="196850" cy="9207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2C7644F0-D172-49ED-883C-CED5A65414E7}"/>
              </a:ext>
            </a:extLst>
          </p:cNvPr>
          <p:cNvCxnSpPr>
            <a:cxnSpLocks/>
          </p:cNvCxnSpPr>
          <p:nvPr/>
        </p:nvCxnSpPr>
        <p:spPr>
          <a:xfrm flipH="1">
            <a:off x="6670676" y="4854575"/>
            <a:ext cx="209549" cy="2032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768153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B55F1B5-0B65-4BBD-8060-DC3354475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53A26-BF8B-4217-BB31-C49D06648BAB}" type="slidenum">
              <a:rPr lang="ru-RU" smtClean="0"/>
              <a:t>45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B321C23B-CDB7-4AA6-9F0E-1B54F981E0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40775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2. Загрузка константы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E243780-389E-4CA8-B31F-620ACBCB07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508" y="1915989"/>
            <a:ext cx="8568690" cy="87296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053F425-3278-47E8-8978-83B1AC4EE5E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154086" y="3146129"/>
            <a:ext cx="7838710" cy="321022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291C223-E22E-436A-81ED-518BE751FAD3}"/>
              </a:ext>
            </a:extLst>
          </p:cNvPr>
          <p:cNvSpPr txBox="1"/>
          <p:nvPr/>
        </p:nvSpPr>
        <p:spPr>
          <a:xfrm>
            <a:off x="7807569" y="3423354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1</a:t>
            </a:r>
            <a:endParaRPr lang="ru-RU" b="1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4B7EA8-4183-4352-A1E4-C4C130BE7C9B}"/>
              </a:ext>
            </a:extLst>
          </p:cNvPr>
          <p:cNvSpPr txBox="1"/>
          <p:nvPr/>
        </p:nvSpPr>
        <p:spPr>
          <a:xfrm>
            <a:off x="5375031" y="5156767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0</a:t>
            </a:r>
            <a:endParaRPr lang="ru-RU" b="1" dirty="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B1CE47B-9276-44BC-B7E2-9C1516690773}"/>
              </a:ext>
            </a:extLst>
          </p:cNvPr>
          <p:cNvSpPr txBox="1"/>
          <p:nvPr/>
        </p:nvSpPr>
        <p:spPr>
          <a:xfrm>
            <a:off x="6749561" y="4255692"/>
            <a:ext cx="4443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00</a:t>
            </a:r>
            <a:endParaRPr lang="ru-RU" b="1"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CBE8ACD-B029-4870-BDCF-205AD5D52EDD}"/>
              </a:ext>
            </a:extLst>
          </p:cNvPr>
          <p:cNvSpPr txBox="1"/>
          <p:nvPr/>
        </p:nvSpPr>
        <p:spPr>
          <a:xfrm>
            <a:off x="5375031" y="5556877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0</a:t>
            </a:r>
            <a:endParaRPr lang="ru-RU" b="1" dirty="0">
              <a:solidFill>
                <a:srgbClr val="FF0000"/>
              </a:solidFill>
            </a:endParaRPr>
          </a:p>
        </p:txBody>
      </p: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94257F57-D020-4791-B03B-6D3123D0EC17}"/>
              </a:ext>
            </a:extLst>
          </p:cNvPr>
          <p:cNvCxnSpPr>
            <a:cxnSpLocks/>
          </p:cNvCxnSpPr>
          <p:nvPr/>
        </p:nvCxnSpPr>
        <p:spPr>
          <a:xfrm flipH="1" flipV="1">
            <a:off x="3660775" y="5489575"/>
            <a:ext cx="196850" cy="9207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5651D8EF-E2DF-4B7F-8259-C0DF40CAD684}"/>
              </a:ext>
            </a:extLst>
          </p:cNvPr>
          <p:cNvCxnSpPr>
            <a:cxnSpLocks/>
          </p:cNvCxnSpPr>
          <p:nvPr/>
        </p:nvCxnSpPr>
        <p:spPr>
          <a:xfrm flipH="1" flipV="1">
            <a:off x="6657975" y="4655802"/>
            <a:ext cx="222251" cy="19877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513597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B55F1B5-0B65-4BBD-8060-DC3354475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53A26-BF8B-4217-BB31-C49D06648BAB}" type="slidenum">
              <a:rPr lang="ru-RU" smtClean="0"/>
              <a:t>46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B321C23B-CDB7-4AA6-9F0E-1B54F981E0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40775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3. Загрузка с внешних устройств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B82E112-4BBD-4B98-8EFD-B60ED2E41A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5887" y="1963041"/>
            <a:ext cx="8612029" cy="79867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A4BADF6-3CF4-42B3-AEA4-466D04DCCE0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154086" y="3146129"/>
            <a:ext cx="7838710" cy="321022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97AB471-0D9C-4F54-8A70-9AE7DD6A06E3}"/>
              </a:ext>
            </a:extLst>
          </p:cNvPr>
          <p:cNvSpPr txBox="1"/>
          <p:nvPr/>
        </p:nvSpPr>
        <p:spPr>
          <a:xfrm>
            <a:off x="7807569" y="3423354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1</a:t>
            </a:r>
            <a:endParaRPr lang="ru-RU" b="1" dirty="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CDFAC67-E8EF-451F-AA83-C4868175DE41}"/>
              </a:ext>
            </a:extLst>
          </p:cNvPr>
          <p:cNvSpPr txBox="1"/>
          <p:nvPr/>
        </p:nvSpPr>
        <p:spPr>
          <a:xfrm>
            <a:off x="5375031" y="5156767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0</a:t>
            </a:r>
            <a:endParaRPr lang="ru-RU" b="1"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24CA30D-A228-4767-99F1-F8963EE286D5}"/>
              </a:ext>
            </a:extLst>
          </p:cNvPr>
          <p:cNvSpPr txBox="1"/>
          <p:nvPr/>
        </p:nvSpPr>
        <p:spPr>
          <a:xfrm>
            <a:off x="6749561" y="4255692"/>
            <a:ext cx="4443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01</a:t>
            </a:r>
            <a:endParaRPr lang="ru-RU" b="1" dirty="0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7FCA877-7FF4-43D9-BC2C-19794645ECFB}"/>
              </a:ext>
            </a:extLst>
          </p:cNvPr>
          <p:cNvSpPr txBox="1"/>
          <p:nvPr/>
        </p:nvSpPr>
        <p:spPr>
          <a:xfrm>
            <a:off x="5375031" y="5556877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0</a:t>
            </a:r>
            <a:endParaRPr lang="ru-RU" b="1" dirty="0">
              <a:solidFill>
                <a:srgbClr val="FF0000"/>
              </a:solidFill>
            </a:endParaRPr>
          </a:p>
        </p:txBody>
      </p:sp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C3AE549C-9972-4764-BC0F-9E5938CE2A48}"/>
              </a:ext>
            </a:extLst>
          </p:cNvPr>
          <p:cNvCxnSpPr>
            <a:cxnSpLocks/>
          </p:cNvCxnSpPr>
          <p:nvPr/>
        </p:nvCxnSpPr>
        <p:spPr>
          <a:xfrm flipH="1" flipV="1">
            <a:off x="3660775" y="5489575"/>
            <a:ext cx="196850" cy="9207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BF38DE02-05D1-4B37-84DA-4FD3BF835456}"/>
              </a:ext>
            </a:extLst>
          </p:cNvPr>
          <p:cNvCxnSpPr>
            <a:cxnSpLocks/>
          </p:cNvCxnSpPr>
          <p:nvPr/>
        </p:nvCxnSpPr>
        <p:spPr>
          <a:xfrm flipH="1" flipV="1">
            <a:off x="6677025" y="4854576"/>
            <a:ext cx="203202" cy="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115718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B55F1B5-0B65-4BBD-8060-DC3354475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53A26-BF8B-4217-BB31-C49D06648BAB}" type="slidenum">
              <a:rPr lang="ru-RU" smtClean="0"/>
              <a:t>47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B321C23B-CDB7-4AA6-9F0E-1B54F981E0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40775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4. Безусловный переход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AEEB67E-6D17-41DD-83E4-D00CCB6751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3505" y="1952793"/>
            <a:ext cx="8636794" cy="83581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CBABA43-DE85-4F30-8D87-B75E459CAB0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154086" y="3146129"/>
            <a:ext cx="7838710" cy="321022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9FDAC7B-7883-4ABF-952B-A8BDB1EEFDF0}"/>
              </a:ext>
            </a:extLst>
          </p:cNvPr>
          <p:cNvSpPr txBox="1"/>
          <p:nvPr/>
        </p:nvSpPr>
        <p:spPr>
          <a:xfrm>
            <a:off x="7807569" y="3423354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0</a:t>
            </a:r>
            <a:endParaRPr lang="ru-RU" b="1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40F4E27-AA44-44B4-80DA-9391AAE426E9}"/>
              </a:ext>
            </a:extLst>
          </p:cNvPr>
          <p:cNvSpPr txBox="1"/>
          <p:nvPr/>
        </p:nvSpPr>
        <p:spPr>
          <a:xfrm>
            <a:off x="5375031" y="5156767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0</a:t>
            </a:r>
            <a:endParaRPr lang="ru-RU" b="1"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C4541-59B3-4ED8-9336-FBA274D4F1A9}"/>
              </a:ext>
            </a:extLst>
          </p:cNvPr>
          <p:cNvSpPr txBox="1"/>
          <p:nvPr/>
        </p:nvSpPr>
        <p:spPr>
          <a:xfrm>
            <a:off x="5375031" y="5556877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1</a:t>
            </a:r>
            <a:endParaRPr lang="ru-RU" b="1" dirty="0">
              <a:solidFill>
                <a:srgbClr val="FF0000"/>
              </a:solidFill>
            </a:endParaRPr>
          </a:p>
        </p:txBody>
      </p: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AE56F439-ED3F-4148-B568-1036D40F67BA}"/>
              </a:ext>
            </a:extLst>
          </p:cNvPr>
          <p:cNvCxnSpPr>
            <a:cxnSpLocks/>
          </p:cNvCxnSpPr>
          <p:nvPr/>
        </p:nvCxnSpPr>
        <p:spPr>
          <a:xfrm flipH="1">
            <a:off x="3660775" y="5380892"/>
            <a:ext cx="199048" cy="10868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5500248-0E8A-4AA5-8FDE-F72FC63E14AA}"/>
              </a:ext>
            </a:extLst>
          </p:cNvPr>
          <p:cNvSpPr txBox="1"/>
          <p:nvPr/>
        </p:nvSpPr>
        <p:spPr>
          <a:xfrm>
            <a:off x="3759200" y="5556877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1</a:t>
            </a:r>
            <a:endParaRPr lang="ru-RU" b="1" dirty="0">
              <a:solidFill>
                <a:srgbClr val="FF0000"/>
              </a:solidFill>
            </a:endParaRP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71F6BCDA-7E39-4006-94E7-F5F8C208B5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8199" y="1969020"/>
            <a:ext cx="8573186" cy="785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02798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863CF1B-1AAA-430C-B406-504F6E61E0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4511" y="1517394"/>
            <a:ext cx="8587264" cy="1811297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B55F1B5-0B65-4BBD-8060-DC3354475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53A26-BF8B-4217-BB31-C49D06648BAB}" type="slidenum">
              <a:rPr lang="ru-RU" smtClean="0"/>
              <a:t>48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B321C23B-CDB7-4AA6-9F0E-1B54F981E0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40775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5. Условный переход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7ABDC84-BDCF-4C92-B130-47199D5DE20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143490" y="3529310"/>
            <a:ext cx="7838710" cy="321022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C4F21EF-200B-44EB-B67E-3B7A4EE9ADFB}"/>
              </a:ext>
            </a:extLst>
          </p:cNvPr>
          <p:cNvSpPr txBox="1"/>
          <p:nvPr/>
        </p:nvSpPr>
        <p:spPr>
          <a:xfrm>
            <a:off x="7807569" y="3801425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0</a:t>
            </a:r>
            <a:endParaRPr lang="ru-RU" b="1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048F59-8272-4545-B553-5C59869AA98E}"/>
              </a:ext>
            </a:extLst>
          </p:cNvPr>
          <p:cNvSpPr txBox="1"/>
          <p:nvPr/>
        </p:nvSpPr>
        <p:spPr>
          <a:xfrm>
            <a:off x="5375031" y="5534838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1</a:t>
            </a:r>
            <a:endParaRPr lang="ru-RU" b="1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2453C18-D832-4204-9E33-F06122753830}"/>
              </a:ext>
            </a:extLst>
          </p:cNvPr>
          <p:cNvSpPr txBox="1"/>
          <p:nvPr/>
        </p:nvSpPr>
        <p:spPr>
          <a:xfrm>
            <a:off x="5375031" y="5934948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0</a:t>
            </a:r>
            <a:endParaRPr lang="ru-RU" b="1"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5F53F26-2D30-45A3-978E-479E969BB168}"/>
              </a:ext>
            </a:extLst>
          </p:cNvPr>
          <p:cNvSpPr txBox="1"/>
          <p:nvPr/>
        </p:nvSpPr>
        <p:spPr>
          <a:xfrm>
            <a:off x="3759200" y="5934948"/>
            <a:ext cx="5774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flag</a:t>
            </a:r>
            <a:endParaRPr lang="ru-RU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794676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C43FCC1-8FF8-42EF-BADB-54C0248EBB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54433"/>
            <a:ext cx="6109598" cy="4138169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E2A108-8F22-48F7-817E-3B2522E74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Пример программы (13 * </a:t>
            </a:r>
            <a:r>
              <a:rPr lang="en-US" dirty="0">
                <a:latin typeface="Helvetica World" panose="020B0500040000020004" pitchFamily="34" charset="0"/>
                <a:cs typeface="Helvetica World" panose="020B0500040000020004" pitchFamily="34" charset="0"/>
              </a:rPr>
              <a:t>switches</a:t>
            </a:r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)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60EB2F4-F9B2-45D8-A5DA-36528BA1A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D8668-FCA2-4CD2-AEB5-80656CE3E1C4}" type="slidenum">
              <a:rPr lang="ru-RU" smtClean="0"/>
              <a:t>49</a:t>
            </a:fld>
            <a:endParaRPr lang="ru-RU"/>
          </a:p>
        </p:txBody>
      </p:sp>
      <p:graphicFrame>
        <p:nvGraphicFramePr>
          <p:cNvPr id="8" name="Таблица 6">
            <a:extLst>
              <a:ext uri="{FF2B5EF4-FFF2-40B4-BE49-F238E27FC236}">
                <a16:creationId xmlns:a16="http://schemas.microsoft.com/office/drawing/2014/main" id="{5D20FFDD-79A6-49E8-9848-A8B987C4F1AC}"/>
              </a:ext>
            </a:extLst>
          </p:cNvPr>
          <p:cNvGraphicFramePr>
            <a:graphicFrameLocks noGrp="1"/>
          </p:cNvGraphicFramePr>
          <p:nvPr/>
        </p:nvGraphicFramePr>
        <p:xfrm>
          <a:off x="6480312" y="2035532"/>
          <a:ext cx="4802588" cy="9144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0647">
                  <a:extLst>
                    <a:ext uri="{9D8B030D-6E8A-4147-A177-3AD203B41FA5}">
                      <a16:colId xmlns:a16="http://schemas.microsoft.com/office/drawing/2014/main" val="2130323094"/>
                    </a:ext>
                  </a:extLst>
                </a:gridCol>
                <a:gridCol w="1200647">
                  <a:extLst>
                    <a:ext uri="{9D8B030D-6E8A-4147-A177-3AD203B41FA5}">
                      <a16:colId xmlns:a16="http://schemas.microsoft.com/office/drawing/2014/main" val="1973293824"/>
                    </a:ext>
                  </a:extLst>
                </a:gridCol>
                <a:gridCol w="1200647">
                  <a:extLst>
                    <a:ext uri="{9D8B030D-6E8A-4147-A177-3AD203B41FA5}">
                      <a16:colId xmlns:a16="http://schemas.microsoft.com/office/drawing/2014/main" val="1152897361"/>
                    </a:ext>
                  </a:extLst>
                </a:gridCol>
                <a:gridCol w="1200647">
                  <a:extLst>
                    <a:ext uri="{9D8B030D-6E8A-4147-A177-3AD203B41FA5}">
                      <a16:colId xmlns:a16="http://schemas.microsoft.com/office/drawing/2014/main" val="646164029"/>
                    </a:ext>
                  </a:extLst>
                </a:gridCol>
              </a:tblGrid>
              <a:tr h="457201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reg[1]</a:t>
                      </a:r>
                      <a:endParaRPr lang="ru-RU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reg[2]</a:t>
                      </a:r>
                      <a:endParaRPr lang="ru-RU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reg[3]</a:t>
                      </a:r>
                      <a:endParaRPr lang="ru-RU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reg[4]</a:t>
                      </a:r>
                      <a:endParaRPr lang="ru-RU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0416111"/>
                  </a:ext>
                </a:extLst>
              </a:tr>
              <a:tr h="457201"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07367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18893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75ECC6B-56C1-4A03-9A80-F0393288C4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9489" y="2099221"/>
            <a:ext cx="2486025" cy="2543175"/>
          </a:xfrm>
          <a:prstGeom prst="rect">
            <a:avLst/>
          </a:prstGeom>
        </p:spPr>
      </p:pic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32EC7108-00DC-48A9-A4EA-62053ACBF0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Бистабильное устройство</a:t>
            </a: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93253114-C29D-47A1-9D33-48CCCA289E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53A26-BF8B-4217-BB31-C49D06648BAB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978790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3DF66A8-8E81-4C69-9BFD-86BAA49FC9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54433"/>
            <a:ext cx="6109598" cy="4138169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E2A108-8F22-48F7-817E-3B2522E74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Пример программы (13 * </a:t>
            </a:r>
            <a:r>
              <a:rPr lang="en-US" dirty="0">
                <a:latin typeface="Helvetica World" panose="020B0500040000020004" pitchFamily="34" charset="0"/>
                <a:cs typeface="Helvetica World" panose="020B0500040000020004" pitchFamily="34" charset="0"/>
              </a:rPr>
              <a:t>switches</a:t>
            </a:r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)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60EB2F4-F9B2-45D8-A5DA-36528BA1A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D8668-FCA2-4CD2-AEB5-80656CE3E1C4}" type="slidenum">
              <a:rPr lang="ru-RU" smtClean="0"/>
              <a:t>50</a:t>
            </a:fld>
            <a:endParaRPr lang="ru-RU"/>
          </a:p>
        </p:txBody>
      </p:sp>
      <p:sp>
        <p:nvSpPr>
          <p:cNvPr id="3" name="Стрелка: вправо 2">
            <a:extLst>
              <a:ext uri="{FF2B5EF4-FFF2-40B4-BE49-F238E27FC236}">
                <a16:creationId xmlns:a16="http://schemas.microsoft.com/office/drawing/2014/main" id="{3D384E5D-D30A-4A8D-AC22-E8B490962424}"/>
              </a:ext>
            </a:extLst>
          </p:cNvPr>
          <p:cNvSpPr/>
          <p:nvPr/>
        </p:nvSpPr>
        <p:spPr>
          <a:xfrm>
            <a:off x="520147" y="2035532"/>
            <a:ext cx="318053" cy="286247"/>
          </a:xfrm>
          <a:prstGeom prst="rightArrow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aphicFrame>
        <p:nvGraphicFramePr>
          <p:cNvPr id="5" name="Таблица 6">
            <a:extLst>
              <a:ext uri="{FF2B5EF4-FFF2-40B4-BE49-F238E27FC236}">
                <a16:creationId xmlns:a16="http://schemas.microsoft.com/office/drawing/2014/main" id="{398D7191-69E6-473F-AA5A-661D7DFEA4B3}"/>
              </a:ext>
            </a:extLst>
          </p:cNvPr>
          <p:cNvGraphicFramePr>
            <a:graphicFrameLocks noGrp="1"/>
          </p:cNvGraphicFramePr>
          <p:nvPr/>
        </p:nvGraphicFramePr>
        <p:xfrm>
          <a:off x="6480312" y="2035532"/>
          <a:ext cx="4802588" cy="9144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0647">
                  <a:extLst>
                    <a:ext uri="{9D8B030D-6E8A-4147-A177-3AD203B41FA5}">
                      <a16:colId xmlns:a16="http://schemas.microsoft.com/office/drawing/2014/main" val="2130323094"/>
                    </a:ext>
                  </a:extLst>
                </a:gridCol>
                <a:gridCol w="1200647">
                  <a:extLst>
                    <a:ext uri="{9D8B030D-6E8A-4147-A177-3AD203B41FA5}">
                      <a16:colId xmlns:a16="http://schemas.microsoft.com/office/drawing/2014/main" val="1973293824"/>
                    </a:ext>
                  </a:extLst>
                </a:gridCol>
                <a:gridCol w="1200647">
                  <a:extLst>
                    <a:ext uri="{9D8B030D-6E8A-4147-A177-3AD203B41FA5}">
                      <a16:colId xmlns:a16="http://schemas.microsoft.com/office/drawing/2014/main" val="1152897361"/>
                    </a:ext>
                  </a:extLst>
                </a:gridCol>
                <a:gridCol w="1200647">
                  <a:extLst>
                    <a:ext uri="{9D8B030D-6E8A-4147-A177-3AD203B41FA5}">
                      <a16:colId xmlns:a16="http://schemas.microsoft.com/office/drawing/2014/main" val="646164029"/>
                    </a:ext>
                  </a:extLst>
                </a:gridCol>
              </a:tblGrid>
              <a:tr h="457201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reg[1]</a:t>
                      </a:r>
                      <a:endParaRPr lang="ru-RU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reg[2]</a:t>
                      </a:r>
                      <a:endParaRPr lang="ru-RU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reg[3]</a:t>
                      </a:r>
                      <a:endParaRPr lang="ru-RU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reg[4]</a:t>
                      </a:r>
                      <a:endParaRPr lang="ru-RU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0416111"/>
                  </a:ext>
                </a:extLst>
              </a:tr>
              <a:tr h="457201"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0736720"/>
                  </a:ext>
                </a:extLst>
              </a:tr>
            </a:tbl>
          </a:graphicData>
        </a:graphic>
      </p:graphicFrame>
      <p:sp>
        <p:nvSpPr>
          <p:cNvPr id="6" name="Прямоугольник: скругленные углы 5">
            <a:extLst>
              <a:ext uri="{FF2B5EF4-FFF2-40B4-BE49-F238E27FC236}">
                <a16:creationId xmlns:a16="http://schemas.microsoft.com/office/drawing/2014/main" id="{98194774-9B40-4485-BBEA-1898D135DE18}"/>
              </a:ext>
            </a:extLst>
          </p:cNvPr>
          <p:cNvSpPr/>
          <p:nvPr/>
        </p:nvSpPr>
        <p:spPr>
          <a:xfrm>
            <a:off x="6437014" y="1982709"/>
            <a:ext cx="1267486" cy="1013988"/>
          </a:xfrm>
          <a:prstGeom prst="roundRect">
            <a:avLst>
              <a:gd name="adj" fmla="val 8201"/>
            </a:avLst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07719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5DA75FE-A05B-4E8D-90F6-6C06732105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54433"/>
            <a:ext cx="6109598" cy="4138169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E2A108-8F22-48F7-817E-3B2522E74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Пример программы (13 * </a:t>
            </a:r>
            <a:r>
              <a:rPr lang="en-US" dirty="0">
                <a:latin typeface="Helvetica World" panose="020B0500040000020004" pitchFamily="34" charset="0"/>
                <a:cs typeface="Helvetica World" panose="020B0500040000020004" pitchFamily="34" charset="0"/>
              </a:rPr>
              <a:t>switches</a:t>
            </a:r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)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60EB2F4-F9B2-45D8-A5DA-36528BA1A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D8668-FCA2-4CD2-AEB5-80656CE3E1C4}" type="slidenum">
              <a:rPr lang="ru-RU" smtClean="0"/>
              <a:t>51</a:t>
            </a:fld>
            <a:endParaRPr lang="ru-RU"/>
          </a:p>
        </p:txBody>
      </p:sp>
      <p:sp>
        <p:nvSpPr>
          <p:cNvPr id="3" name="Стрелка: вправо 2">
            <a:extLst>
              <a:ext uri="{FF2B5EF4-FFF2-40B4-BE49-F238E27FC236}">
                <a16:creationId xmlns:a16="http://schemas.microsoft.com/office/drawing/2014/main" id="{3D384E5D-D30A-4A8D-AC22-E8B490962424}"/>
              </a:ext>
            </a:extLst>
          </p:cNvPr>
          <p:cNvSpPr/>
          <p:nvPr/>
        </p:nvSpPr>
        <p:spPr>
          <a:xfrm>
            <a:off x="520147" y="2576222"/>
            <a:ext cx="318053" cy="286247"/>
          </a:xfrm>
          <a:prstGeom prst="rightArrow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aphicFrame>
        <p:nvGraphicFramePr>
          <p:cNvPr id="5" name="Таблица 6">
            <a:extLst>
              <a:ext uri="{FF2B5EF4-FFF2-40B4-BE49-F238E27FC236}">
                <a16:creationId xmlns:a16="http://schemas.microsoft.com/office/drawing/2014/main" id="{398D7191-69E6-473F-AA5A-661D7DFEA4B3}"/>
              </a:ext>
            </a:extLst>
          </p:cNvPr>
          <p:cNvGraphicFramePr>
            <a:graphicFrameLocks noGrp="1"/>
          </p:cNvGraphicFramePr>
          <p:nvPr/>
        </p:nvGraphicFramePr>
        <p:xfrm>
          <a:off x="6480312" y="2035532"/>
          <a:ext cx="4802588" cy="9144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0647">
                  <a:extLst>
                    <a:ext uri="{9D8B030D-6E8A-4147-A177-3AD203B41FA5}">
                      <a16:colId xmlns:a16="http://schemas.microsoft.com/office/drawing/2014/main" val="2130323094"/>
                    </a:ext>
                  </a:extLst>
                </a:gridCol>
                <a:gridCol w="1200647">
                  <a:extLst>
                    <a:ext uri="{9D8B030D-6E8A-4147-A177-3AD203B41FA5}">
                      <a16:colId xmlns:a16="http://schemas.microsoft.com/office/drawing/2014/main" val="1973293824"/>
                    </a:ext>
                  </a:extLst>
                </a:gridCol>
                <a:gridCol w="1200647">
                  <a:extLst>
                    <a:ext uri="{9D8B030D-6E8A-4147-A177-3AD203B41FA5}">
                      <a16:colId xmlns:a16="http://schemas.microsoft.com/office/drawing/2014/main" val="1152897361"/>
                    </a:ext>
                  </a:extLst>
                </a:gridCol>
                <a:gridCol w="1200647">
                  <a:extLst>
                    <a:ext uri="{9D8B030D-6E8A-4147-A177-3AD203B41FA5}">
                      <a16:colId xmlns:a16="http://schemas.microsoft.com/office/drawing/2014/main" val="646164029"/>
                    </a:ext>
                  </a:extLst>
                </a:gridCol>
              </a:tblGrid>
              <a:tr h="457201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reg[1]</a:t>
                      </a:r>
                      <a:endParaRPr lang="ru-RU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reg[2]</a:t>
                      </a:r>
                      <a:endParaRPr lang="ru-RU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reg[3]</a:t>
                      </a:r>
                      <a:endParaRPr lang="ru-RU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reg[4]</a:t>
                      </a:r>
                      <a:endParaRPr lang="ru-RU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0416111"/>
                  </a:ext>
                </a:extLst>
              </a:tr>
              <a:tr h="457201"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0736720"/>
                  </a:ext>
                </a:extLst>
              </a:tr>
            </a:tbl>
          </a:graphicData>
        </a:graphic>
      </p:graphicFrame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96E365B9-91A1-41BA-8C4C-64B1AA6A5C2C}"/>
              </a:ext>
            </a:extLst>
          </p:cNvPr>
          <p:cNvSpPr/>
          <p:nvPr/>
        </p:nvSpPr>
        <p:spPr>
          <a:xfrm>
            <a:off x="7650180" y="1985739"/>
            <a:ext cx="1267486" cy="1013988"/>
          </a:xfrm>
          <a:prstGeom prst="roundRect">
            <a:avLst>
              <a:gd name="adj" fmla="val 8201"/>
            </a:avLst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4506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C76A954-5CAA-40ED-97C6-8932AF6A89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54433"/>
            <a:ext cx="6109598" cy="4138169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E2A108-8F22-48F7-817E-3B2522E74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Пример программы (13 * </a:t>
            </a:r>
            <a:r>
              <a:rPr lang="en-US" dirty="0">
                <a:latin typeface="Helvetica World" panose="020B0500040000020004" pitchFamily="34" charset="0"/>
                <a:cs typeface="Helvetica World" panose="020B0500040000020004" pitchFamily="34" charset="0"/>
              </a:rPr>
              <a:t>switches</a:t>
            </a:r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)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60EB2F4-F9B2-45D8-A5DA-36528BA1A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D8668-FCA2-4CD2-AEB5-80656CE3E1C4}" type="slidenum">
              <a:rPr lang="ru-RU" smtClean="0"/>
              <a:t>52</a:t>
            </a:fld>
            <a:endParaRPr lang="ru-RU"/>
          </a:p>
        </p:txBody>
      </p:sp>
      <p:sp>
        <p:nvSpPr>
          <p:cNvPr id="3" name="Стрелка: вправо 2">
            <a:extLst>
              <a:ext uri="{FF2B5EF4-FFF2-40B4-BE49-F238E27FC236}">
                <a16:creationId xmlns:a16="http://schemas.microsoft.com/office/drawing/2014/main" id="{3D384E5D-D30A-4A8D-AC22-E8B490962424}"/>
              </a:ext>
            </a:extLst>
          </p:cNvPr>
          <p:cNvSpPr/>
          <p:nvPr/>
        </p:nvSpPr>
        <p:spPr>
          <a:xfrm>
            <a:off x="520147" y="3142753"/>
            <a:ext cx="318053" cy="286247"/>
          </a:xfrm>
          <a:prstGeom prst="rightArrow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aphicFrame>
        <p:nvGraphicFramePr>
          <p:cNvPr id="5" name="Таблица 6">
            <a:extLst>
              <a:ext uri="{FF2B5EF4-FFF2-40B4-BE49-F238E27FC236}">
                <a16:creationId xmlns:a16="http://schemas.microsoft.com/office/drawing/2014/main" id="{398D7191-69E6-473F-AA5A-661D7DFEA4B3}"/>
              </a:ext>
            </a:extLst>
          </p:cNvPr>
          <p:cNvGraphicFramePr>
            <a:graphicFrameLocks noGrp="1"/>
          </p:cNvGraphicFramePr>
          <p:nvPr/>
        </p:nvGraphicFramePr>
        <p:xfrm>
          <a:off x="6480312" y="2035532"/>
          <a:ext cx="4802588" cy="9144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0647">
                  <a:extLst>
                    <a:ext uri="{9D8B030D-6E8A-4147-A177-3AD203B41FA5}">
                      <a16:colId xmlns:a16="http://schemas.microsoft.com/office/drawing/2014/main" val="2130323094"/>
                    </a:ext>
                  </a:extLst>
                </a:gridCol>
                <a:gridCol w="1200647">
                  <a:extLst>
                    <a:ext uri="{9D8B030D-6E8A-4147-A177-3AD203B41FA5}">
                      <a16:colId xmlns:a16="http://schemas.microsoft.com/office/drawing/2014/main" val="1973293824"/>
                    </a:ext>
                  </a:extLst>
                </a:gridCol>
                <a:gridCol w="1200647">
                  <a:extLst>
                    <a:ext uri="{9D8B030D-6E8A-4147-A177-3AD203B41FA5}">
                      <a16:colId xmlns:a16="http://schemas.microsoft.com/office/drawing/2014/main" val="1152897361"/>
                    </a:ext>
                  </a:extLst>
                </a:gridCol>
                <a:gridCol w="1200647">
                  <a:extLst>
                    <a:ext uri="{9D8B030D-6E8A-4147-A177-3AD203B41FA5}">
                      <a16:colId xmlns:a16="http://schemas.microsoft.com/office/drawing/2014/main" val="646164029"/>
                    </a:ext>
                  </a:extLst>
                </a:gridCol>
              </a:tblGrid>
              <a:tr h="457201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reg[1]</a:t>
                      </a:r>
                      <a:endParaRPr lang="ru-RU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reg[2]</a:t>
                      </a:r>
                      <a:endParaRPr lang="ru-RU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reg[3]</a:t>
                      </a:r>
                      <a:endParaRPr lang="ru-RU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reg[4]</a:t>
                      </a:r>
                      <a:endParaRPr lang="ru-RU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0416111"/>
                  </a:ext>
                </a:extLst>
              </a:tr>
              <a:tr h="457201"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0736720"/>
                  </a:ext>
                </a:extLst>
              </a:tr>
            </a:tbl>
          </a:graphicData>
        </a:graphic>
      </p:graphicFrame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8DC077D3-D784-4573-8F51-E0D7F2109AFD}"/>
              </a:ext>
            </a:extLst>
          </p:cNvPr>
          <p:cNvSpPr/>
          <p:nvPr/>
        </p:nvSpPr>
        <p:spPr>
          <a:xfrm>
            <a:off x="8845235" y="1985739"/>
            <a:ext cx="1267486" cy="1013988"/>
          </a:xfrm>
          <a:prstGeom prst="roundRect">
            <a:avLst>
              <a:gd name="adj" fmla="val 8201"/>
            </a:avLst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95702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6EED1E9-D3D6-4B05-B639-793FA59655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54433"/>
            <a:ext cx="6109598" cy="4138169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E2A108-8F22-48F7-817E-3B2522E74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Пример программы (13 * </a:t>
            </a:r>
            <a:r>
              <a:rPr lang="en-US" dirty="0">
                <a:latin typeface="Helvetica World" panose="020B0500040000020004" pitchFamily="34" charset="0"/>
                <a:cs typeface="Helvetica World" panose="020B0500040000020004" pitchFamily="34" charset="0"/>
              </a:rPr>
              <a:t>switches</a:t>
            </a:r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)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60EB2F4-F9B2-45D8-A5DA-36528BA1A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D8668-FCA2-4CD2-AEB5-80656CE3E1C4}" type="slidenum">
              <a:rPr lang="ru-RU" smtClean="0"/>
              <a:t>53</a:t>
            </a:fld>
            <a:endParaRPr lang="ru-RU"/>
          </a:p>
        </p:txBody>
      </p:sp>
      <p:sp>
        <p:nvSpPr>
          <p:cNvPr id="3" name="Стрелка: вправо 2">
            <a:extLst>
              <a:ext uri="{FF2B5EF4-FFF2-40B4-BE49-F238E27FC236}">
                <a16:creationId xmlns:a16="http://schemas.microsoft.com/office/drawing/2014/main" id="{3D384E5D-D30A-4A8D-AC22-E8B490962424}"/>
              </a:ext>
            </a:extLst>
          </p:cNvPr>
          <p:cNvSpPr/>
          <p:nvPr/>
        </p:nvSpPr>
        <p:spPr>
          <a:xfrm>
            <a:off x="520147" y="3651636"/>
            <a:ext cx="318053" cy="286247"/>
          </a:xfrm>
          <a:prstGeom prst="rightArrow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aphicFrame>
        <p:nvGraphicFramePr>
          <p:cNvPr id="5" name="Таблица 6">
            <a:extLst>
              <a:ext uri="{FF2B5EF4-FFF2-40B4-BE49-F238E27FC236}">
                <a16:creationId xmlns:a16="http://schemas.microsoft.com/office/drawing/2014/main" id="{398D7191-69E6-473F-AA5A-661D7DFEA4B3}"/>
              </a:ext>
            </a:extLst>
          </p:cNvPr>
          <p:cNvGraphicFramePr>
            <a:graphicFrameLocks noGrp="1"/>
          </p:cNvGraphicFramePr>
          <p:nvPr/>
        </p:nvGraphicFramePr>
        <p:xfrm>
          <a:off x="6480312" y="2035532"/>
          <a:ext cx="4802588" cy="9144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0647">
                  <a:extLst>
                    <a:ext uri="{9D8B030D-6E8A-4147-A177-3AD203B41FA5}">
                      <a16:colId xmlns:a16="http://schemas.microsoft.com/office/drawing/2014/main" val="2130323094"/>
                    </a:ext>
                  </a:extLst>
                </a:gridCol>
                <a:gridCol w="1200647">
                  <a:extLst>
                    <a:ext uri="{9D8B030D-6E8A-4147-A177-3AD203B41FA5}">
                      <a16:colId xmlns:a16="http://schemas.microsoft.com/office/drawing/2014/main" val="1973293824"/>
                    </a:ext>
                  </a:extLst>
                </a:gridCol>
                <a:gridCol w="1200647">
                  <a:extLst>
                    <a:ext uri="{9D8B030D-6E8A-4147-A177-3AD203B41FA5}">
                      <a16:colId xmlns:a16="http://schemas.microsoft.com/office/drawing/2014/main" val="1152897361"/>
                    </a:ext>
                  </a:extLst>
                </a:gridCol>
                <a:gridCol w="1200647">
                  <a:extLst>
                    <a:ext uri="{9D8B030D-6E8A-4147-A177-3AD203B41FA5}">
                      <a16:colId xmlns:a16="http://schemas.microsoft.com/office/drawing/2014/main" val="646164029"/>
                    </a:ext>
                  </a:extLst>
                </a:gridCol>
              </a:tblGrid>
              <a:tr h="457201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reg[1]</a:t>
                      </a:r>
                      <a:endParaRPr lang="ru-RU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reg[2]</a:t>
                      </a:r>
                      <a:endParaRPr lang="ru-RU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reg[3]</a:t>
                      </a:r>
                      <a:endParaRPr lang="ru-RU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reg[4]</a:t>
                      </a:r>
                      <a:endParaRPr lang="ru-RU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0416111"/>
                  </a:ext>
                </a:extLst>
              </a:tr>
              <a:tr h="457201"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07367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5238044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227C698-33C7-4409-B688-FCF0E0C05A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54433"/>
            <a:ext cx="6109598" cy="4138169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E2A108-8F22-48F7-817E-3B2522E74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Пример программы (13 * </a:t>
            </a:r>
            <a:r>
              <a:rPr lang="en-US" dirty="0">
                <a:latin typeface="Helvetica World" panose="020B0500040000020004" pitchFamily="34" charset="0"/>
                <a:cs typeface="Helvetica World" panose="020B0500040000020004" pitchFamily="34" charset="0"/>
              </a:rPr>
              <a:t>switches</a:t>
            </a:r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)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60EB2F4-F9B2-45D8-A5DA-36528BA1A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D8668-FCA2-4CD2-AEB5-80656CE3E1C4}" type="slidenum">
              <a:rPr lang="ru-RU" smtClean="0"/>
              <a:t>54</a:t>
            </a:fld>
            <a:endParaRPr lang="ru-RU"/>
          </a:p>
        </p:txBody>
      </p:sp>
      <p:sp>
        <p:nvSpPr>
          <p:cNvPr id="3" name="Стрелка: вправо 2">
            <a:extLst>
              <a:ext uri="{FF2B5EF4-FFF2-40B4-BE49-F238E27FC236}">
                <a16:creationId xmlns:a16="http://schemas.microsoft.com/office/drawing/2014/main" id="{3D384E5D-D30A-4A8D-AC22-E8B490962424}"/>
              </a:ext>
            </a:extLst>
          </p:cNvPr>
          <p:cNvSpPr/>
          <p:nvPr/>
        </p:nvSpPr>
        <p:spPr>
          <a:xfrm>
            <a:off x="520147" y="4176422"/>
            <a:ext cx="318053" cy="286247"/>
          </a:xfrm>
          <a:prstGeom prst="rightArrow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aphicFrame>
        <p:nvGraphicFramePr>
          <p:cNvPr id="5" name="Таблица 6">
            <a:extLst>
              <a:ext uri="{FF2B5EF4-FFF2-40B4-BE49-F238E27FC236}">
                <a16:creationId xmlns:a16="http://schemas.microsoft.com/office/drawing/2014/main" id="{398D7191-69E6-473F-AA5A-661D7DFEA4B3}"/>
              </a:ext>
            </a:extLst>
          </p:cNvPr>
          <p:cNvGraphicFramePr>
            <a:graphicFrameLocks noGrp="1"/>
          </p:cNvGraphicFramePr>
          <p:nvPr/>
        </p:nvGraphicFramePr>
        <p:xfrm>
          <a:off x="6480312" y="2035532"/>
          <a:ext cx="4802588" cy="9144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0647">
                  <a:extLst>
                    <a:ext uri="{9D8B030D-6E8A-4147-A177-3AD203B41FA5}">
                      <a16:colId xmlns:a16="http://schemas.microsoft.com/office/drawing/2014/main" val="2130323094"/>
                    </a:ext>
                  </a:extLst>
                </a:gridCol>
                <a:gridCol w="1200647">
                  <a:extLst>
                    <a:ext uri="{9D8B030D-6E8A-4147-A177-3AD203B41FA5}">
                      <a16:colId xmlns:a16="http://schemas.microsoft.com/office/drawing/2014/main" val="1973293824"/>
                    </a:ext>
                  </a:extLst>
                </a:gridCol>
                <a:gridCol w="1200647">
                  <a:extLst>
                    <a:ext uri="{9D8B030D-6E8A-4147-A177-3AD203B41FA5}">
                      <a16:colId xmlns:a16="http://schemas.microsoft.com/office/drawing/2014/main" val="1152897361"/>
                    </a:ext>
                  </a:extLst>
                </a:gridCol>
                <a:gridCol w="1200647">
                  <a:extLst>
                    <a:ext uri="{9D8B030D-6E8A-4147-A177-3AD203B41FA5}">
                      <a16:colId xmlns:a16="http://schemas.microsoft.com/office/drawing/2014/main" val="646164029"/>
                    </a:ext>
                  </a:extLst>
                </a:gridCol>
              </a:tblGrid>
              <a:tr h="457201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reg[1]</a:t>
                      </a:r>
                      <a:endParaRPr lang="ru-RU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reg[2]</a:t>
                      </a:r>
                      <a:endParaRPr lang="ru-RU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reg[3]</a:t>
                      </a:r>
                      <a:endParaRPr lang="ru-RU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reg[4]</a:t>
                      </a:r>
                      <a:endParaRPr lang="ru-RU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0416111"/>
                  </a:ext>
                </a:extLst>
              </a:tr>
              <a:tr h="457201"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0736720"/>
                  </a:ext>
                </a:extLst>
              </a:tr>
            </a:tbl>
          </a:graphicData>
        </a:graphic>
      </p:graphicFrame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BBE4E92E-2A3C-4ECE-984E-34BC37158BD1}"/>
              </a:ext>
            </a:extLst>
          </p:cNvPr>
          <p:cNvSpPr/>
          <p:nvPr/>
        </p:nvSpPr>
        <p:spPr>
          <a:xfrm>
            <a:off x="10051626" y="1972539"/>
            <a:ext cx="1267486" cy="1013988"/>
          </a:xfrm>
          <a:prstGeom prst="roundRect">
            <a:avLst>
              <a:gd name="adj" fmla="val 8201"/>
            </a:avLst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48510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BE3AE2A-A2F5-4915-A641-56A4A6960F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54433"/>
            <a:ext cx="6109598" cy="4138169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E2A108-8F22-48F7-817E-3B2522E74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Пример программы (13 * </a:t>
            </a:r>
            <a:r>
              <a:rPr lang="en-US" dirty="0">
                <a:latin typeface="Helvetica World" panose="020B0500040000020004" pitchFamily="34" charset="0"/>
                <a:cs typeface="Helvetica World" panose="020B0500040000020004" pitchFamily="34" charset="0"/>
              </a:rPr>
              <a:t>switches</a:t>
            </a:r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)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60EB2F4-F9B2-45D8-A5DA-36528BA1A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D8668-FCA2-4CD2-AEB5-80656CE3E1C4}" type="slidenum">
              <a:rPr lang="ru-RU" smtClean="0"/>
              <a:t>55</a:t>
            </a:fld>
            <a:endParaRPr lang="ru-RU"/>
          </a:p>
        </p:txBody>
      </p:sp>
      <p:sp>
        <p:nvSpPr>
          <p:cNvPr id="3" name="Стрелка: вправо 2">
            <a:extLst>
              <a:ext uri="{FF2B5EF4-FFF2-40B4-BE49-F238E27FC236}">
                <a16:creationId xmlns:a16="http://schemas.microsoft.com/office/drawing/2014/main" id="{3D384E5D-D30A-4A8D-AC22-E8B490962424}"/>
              </a:ext>
            </a:extLst>
          </p:cNvPr>
          <p:cNvSpPr/>
          <p:nvPr/>
        </p:nvSpPr>
        <p:spPr>
          <a:xfrm>
            <a:off x="520147" y="4701208"/>
            <a:ext cx="318053" cy="286247"/>
          </a:xfrm>
          <a:prstGeom prst="rightArrow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aphicFrame>
        <p:nvGraphicFramePr>
          <p:cNvPr id="5" name="Таблица 6">
            <a:extLst>
              <a:ext uri="{FF2B5EF4-FFF2-40B4-BE49-F238E27FC236}">
                <a16:creationId xmlns:a16="http://schemas.microsoft.com/office/drawing/2014/main" id="{398D7191-69E6-473F-AA5A-661D7DFEA4B3}"/>
              </a:ext>
            </a:extLst>
          </p:cNvPr>
          <p:cNvGraphicFramePr>
            <a:graphicFrameLocks noGrp="1"/>
          </p:cNvGraphicFramePr>
          <p:nvPr/>
        </p:nvGraphicFramePr>
        <p:xfrm>
          <a:off x="6480312" y="2035532"/>
          <a:ext cx="4802588" cy="9144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0647">
                  <a:extLst>
                    <a:ext uri="{9D8B030D-6E8A-4147-A177-3AD203B41FA5}">
                      <a16:colId xmlns:a16="http://schemas.microsoft.com/office/drawing/2014/main" val="2130323094"/>
                    </a:ext>
                  </a:extLst>
                </a:gridCol>
                <a:gridCol w="1200647">
                  <a:extLst>
                    <a:ext uri="{9D8B030D-6E8A-4147-A177-3AD203B41FA5}">
                      <a16:colId xmlns:a16="http://schemas.microsoft.com/office/drawing/2014/main" val="1973293824"/>
                    </a:ext>
                  </a:extLst>
                </a:gridCol>
                <a:gridCol w="1200647">
                  <a:extLst>
                    <a:ext uri="{9D8B030D-6E8A-4147-A177-3AD203B41FA5}">
                      <a16:colId xmlns:a16="http://schemas.microsoft.com/office/drawing/2014/main" val="1152897361"/>
                    </a:ext>
                  </a:extLst>
                </a:gridCol>
                <a:gridCol w="1200647">
                  <a:extLst>
                    <a:ext uri="{9D8B030D-6E8A-4147-A177-3AD203B41FA5}">
                      <a16:colId xmlns:a16="http://schemas.microsoft.com/office/drawing/2014/main" val="646164029"/>
                    </a:ext>
                  </a:extLst>
                </a:gridCol>
              </a:tblGrid>
              <a:tr h="457201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reg[1]</a:t>
                      </a:r>
                      <a:endParaRPr lang="ru-RU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reg[2]</a:t>
                      </a:r>
                      <a:endParaRPr lang="ru-RU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reg[3]</a:t>
                      </a:r>
                      <a:endParaRPr lang="ru-RU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reg[4]</a:t>
                      </a:r>
                      <a:endParaRPr lang="ru-RU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0416111"/>
                  </a:ext>
                </a:extLst>
              </a:tr>
              <a:tr h="457201"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0736720"/>
                  </a:ext>
                </a:extLst>
              </a:tr>
            </a:tbl>
          </a:graphicData>
        </a:graphic>
      </p:graphicFrame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id="{C77D94B7-A439-4E67-B618-B07A8D39CD9E}"/>
              </a:ext>
            </a:extLst>
          </p:cNvPr>
          <p:cNvSpPr/>
          <p:nvPr/>
        </p:nvSpPr>
        <p:spPr>
          <a:xfrm>
            <a:off x="7650180" y="1985739"/>
            <a:ext cx="1267486" cy="1013988"/>
          </a:xfrm>
          <a:prstGeom prst="roundRect">
            <a:avLst>
              <a:gd name="adj" fmla="val 8201"/>
            </a:avLst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83074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99C067C-01BE-4539-A24F-12F22C767A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54433"/>
            <a:ext cx="6109598" cy="4138169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E2A108-8F22-48F7-817E-3B2522E74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Пример программы (13 * </a:t>
            </a:r>
            <a:r>
              <a:rPr lang="en-US" dirty="0">
                <a:latin typeface="Helvetica World" panose="020B0500040000020004" pitchFamily="34" charset="0"/>
                <a:cs typeface="Helvetica World" panose="020B0500040000020004" pitchFamily="34" charset="0"/>
              </a:rPr>
              <a:t>switches</a:t>
            </a:r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)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60EB2F4-F9B2-45D8-A5DA-36528BA1A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D8668-FCA2-4CD2-AEB5-80656CE3E1C4}" type="slidenum">
              <a:rPr lang="ru-RU" smtClean="0"/>
              <a:t>56</a:t>
            </a:fld>
            <a:endParaRPr lang="ru-RU"/>
          </a:p>
        </p:txBody>
      </p:sp>
      <p:sp>
        <p:nvSpPr>
          <p:cNvPr id="3" name="Стрелка: вправо 2">
            <a:extLst>
              <a:ext uri="{FF2B5EF4-FFF2-40B4-BE49-F238E27FC236}">
                <a16:creationId xmlns:a16="http://schemas.microsoft.com/office/drawing/2014/main" id="{3D384E5D-D30A-4A8D-AC22-E8B490962424}"/>
              </a:ext>
            </a:extLst>
          </p:cNvPr>
          <p:cNvSpPr/>
          <p:nvPr/>
        </p:nvSpPr>
        <p:spPr>
          <a:xfrm>
            <a:off x="520147" y="5194189"/>
            <a:ext cx="318053" cy="286247"/>
          </a:xfrm>
          <a:prstGeom prst="rightArrow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aphicFrame>
        <p:nvGraphicFramePr>
          <p:cNvPr id="5" name="Таблица 6">
            <a:extLst>
              <a:ext uri="{FF2B5EF4-FFF2-40B4-BE49-F238E27FC236}">
                <a16:creationId xmlns:a16="http://schemas.microsoft.com/office/drawing/2014/main" id="{398D7191-69E6-473F-AA5A-661D7DFEA4B3}"/>
              </a:ext>
            </a:extLst>
          </p:cNvPr>
          <p:cNvGraphicFramePr>
            <a:graphicFrameLocks noGrp="1"/>
          </p:cNvGraphicFramePr>
          <p:nvPr/>
        </p:nvGraphicFramePr>
        <p:xfrm>
          <a:off x="6480312" y="2035532"/>
          <a:ext cx="4802588" cy="9144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0647">
                  <a:extLst>
                    <a:ext uri="{9D8B030D-6E8A-4147-A177-3AD203B41FA5}">
                      <a16:colId xmlns:a16="http://schemas.microsoft.com/office/drawing/2014/main" val="2130323094"/>
                    </a:ext>
                  </a:extLst>
                </a:gridCol>
                <a:gridCol w="1200647">
                  <a:extLst>
                    <a:ext uri="{9D8B030D-6E8A-4147-A177-3AD203B41FA5}">
                      <a16:colId xmlns:a16="http://schemas.microsoft.com/office/drawing/2014/main" val="1973293824"/>
                    </a:ext>
                  </a:extLst>
                </a:gridCol>
                <a:gridCol w="1200647">
                  <a:extLst>
                    <a:ext uri="{9D8B030D-6E8A-4147-A177-3AD203B41FA5}">
                      <a16:colId xmlns:a16="http://schemas.microsoft.com/office/drawing/2014/main" val="1152897361"/>
                    </a:ext>
                  </a:extLst>
                </a:gridCol>
                <a:gridCol w="1200647">
                  <a:extLst>
                    <a:ext uri="{9D8B030D-6E8A-4147-A177-3AD203B41FA5}">
                      <a16:colId xmlns:a16="http://schemas.microsoft.com/office/drawing/2014/main" val="646164029"/>
                    </a:ext>
                  </a:extLst>
                </a:gridCol>
              </a:tblGrid>
              <a:tr h="457201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reg[1]</a:t>
                      </a:r>
                      <a:endParaRPr lang="ru-RU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reg[2]</a:t>
                      </a:r>
                      <a:endParaRPr lang="ru-RU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reg[3]</a:t>
                      </a:r>
                      <a:endParaRPr lang="ru-RU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reg[4]</a:t>
                      </a:r>
                      <a:endParaRPr lang="ru-RU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0416111"/>
                  </a:ext>
                </a:extLst>
              </a:tr>
              <a:tr h="457201"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07367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8117051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48DDEAC-D200-4FAC-A7BA-3B3702A755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54433"/>
            <a:ext cx="6109598" cy="4138169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E2A108-8F22-48F7-817E-3B2522E74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Пример программы (13 * </a:t>
            </a:r>
            <a:r>
              <a:rPr lang="en-US" dirty="0">
                <a:latin typeface="Helvetica World" panose="020B0500040000020004" pitchFamily="34" charset="0"/>
                <a:cs typeface="Helvetica World" panose="020B0500040000020004" pitchFamily="34" charset="0"/>
              </a:rPr>
              <a:t>switches</a:t>
            </a:r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)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60EB2F4-F9B2-45D8-A5DA-36528BA1A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D8668-FCA2-4CD2-AEB5-80656CE3E1C4}" type="slidenum">
              <a:rPr lang="ru-RU" smtClean="0"/>
              <a:t>57</a:t>
            </a:fld>
            <a:endParaRPr lang="ru-RU"/>
          </a:p>
        </p:txBody>
      </p:sp>
      <p:sp>
        <p:nvSpPr>
          <p:cNvPr id="3" name="Стрелка: вправо 2">
            <a:extLst>
              <a:ext uri="{FF2B5EF4-FFF2-40B4-BE49-F238E27FC236}">
                <a16:creationId xmlns:a16="http://schemas.microsoft.com/office/drawing/2014/main" id="{3D384E5D-D30A-4A8D-AC22-E8B490962424}"/>
              </a:ext>
            </a:extLst>
          </p:cNvPr>
          <p:cNvSpPr/>
          <p:nvPr/>
        </p:nvSpPr>
        <p:spPr>
          <a:xfrm>
            <a:off x="520147" y="3659587"/>
            <a:ext cx="318053" cy="286247"/>
          </a:xfrm>
          <a:prstGeom prst="rightArrow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aphicFrame>
        <p:nvGraphicFramePr>
          <p:cNvPr id="5" name="Таблица 6">
            <a:extLst>
              <a:ext uri="{FF2B5EF4-FFF2-40B4-BE49-F238E27FC236}">
                <a16:creationId xmlns:a16="http://schemas.microsoft.com/office/drawing/2014/main" id="{398D7191-69E6-473F-AA5A-661D7DFEA4B3}"/>
              </a:ext>
            </a:extLst>
          </p:cNvPr>
          <p:cNvGraphicFramePr>
            <a:graphicFrameLocks noGrp="1"/>
          </p:cNvGraphicFramePr>
          <p:nvPr/>
        </p:nvGraphicFramePr>
        <p:xfrm>
          <a:off x="6480312" y="2035532"/>
          <a:ext cx="4802588" cy="9144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0647">
                  <a:extLst>
                    <a:ext uri="{9D8B030D-6E8A-4147-A177-3AD203B41FA5}">
                      <a16:colId xmlns:a16="http://schemas.microsoft.com/office/drawing/2014/main" val="2130323094"/>
                    </a:ext>
                  </a:extLst>
                </a:gridCol>
                <a:gridCol w="1200647">
                  <a:extLst>
                    <a:ext uri="{9D8B030D-6E8A-4147-A177-3AD203B41FA5}">
                      <a16:colId xmlns:a16="http://schemas.microsoft.com/office/drawing/2014/main" val="1973293824"/>
                    </a:ext>
                  </a:extLst>
                </a:gridCol>
                <a:gridCol w="1200647">
                  <a:extLst>
                    <a:ext uri="{9D8B030D-6E8A-4147-A177-3AD203B41FA5}">
                      <a16:colId xmlns:a16="http://schemas.microsoft.com/office/drawing/2014/main" val="1152897361"/>
                    </a:ext>
                  </a:extLst>
                </a:gridCol>
                <a:gridCol w="1200647">
                  <a:extLst>
                    <a:ext uri="{9D8B030D-6E8A-4147-A177-3AD203B41FA5}">
                      <a16:colId xmlns:a16="http://schemas.microsoft.com/office/drawing/2014/main" val="646164029"/>
                    </a:ext>
                  </a:extLst>
                </a:gridCol>
              </a:tblGrid>
              <a:tr h="457201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reg[1]</a:t>
                      </a:r>
                      <a:endParaRPr lang="ru-RU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reg[2]</a:t>
                      </a:r>
                      <a:endParaRPr lang="ru-RU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reg[3]</a:t>
                      </a:r>
                      <a:endParaRPr lang="ru-RU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reg[4]</a:t>
                      </a:r>
                      <a:endParaRPr lang="ru-RU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0416111"/>
                  </a:ext>
                </a:extLst>
              </a:tr>
              <a:tr h="457201"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07367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077860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B9A8B9A-E556-47AD-8F9C-23E489E8CB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54433"/>
            <a:ext cx="6109598" cy="4138169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E2A108-8F22-48F7-817E-3B2522E74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Пример программы (13 * </a:t>
            </a:r>
            <a:r>
              <a:rPr lang="en-US" dirty="0">
                <a:latin typeface="Helvetica World" panose="020B0500040000020004" pitchFamily="34" charset="0"/>
                <a:cs typeface="Helvetica World" panose="020B0500040000020004" pitchFamily="34" charset="0"/>
              </a:rPr>
              <a:t>switches</a:t>
            </a:r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)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60EB2F4-F9B2-45D8-A5DA-36528BA1A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D8668-FCA2-4CD2-AEB5-80656CE3E1C4}" type="slidenum">
              <a:rPr lang="ru-RU" smtClean="0"/>
              <a:t>58</a:t>
            </a:fld>
            <a:endParaRPr lang="ru-RU"/>
          </a:p>
        </p:txBody>
      </p:sp>
      <p:sp>
        <p:nvSpPr>
          <p:cNvPr id="3" name="Стрелка: вправо 2">
            <a:extLst>
              <a:ext uri="{FF2B5EF4-FFF2-40B4-BE49-F238E27FC236}">
                <a16:creationId xmlns:a16="http://schemas.microsoft.com/office/drawing/2014/main" id="{3D384E5D-D30A-4A8D-AC22-E8B490962424}"/>
              </a:ext>
            </a:extLst>
          </p:cNvPr>
          <p:cNvSpPr/>
          <p:nvPr/>
        </p:nvSpPr>
        <p:spPr>
          <a:xfrm>
            <a:off x="520147" y="4152568"/>
            <a:ext cx="318053" cy="286247"/>
          </a:xfrm>
          <a:prstGeom prst="rightArrow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aphicFrame>
        <p:nvGraphicFramePr>
          <p:cNvPr id="5" name="Таблица 6">
            <a:extLst>
              <a:ext uri="{FF2B5EF4-FFF2-40B4-BE49-F238E27FC236}">
                <a16:creationId xmlns:a16="http://schemas.microsoft.com/office/drawing/2014/main" id="{398D7191-69E6-473F-AA5A-661D7DFEA4B3}"/>
              </a:ext>
            </a:extLst>
          </p:cNvPr>
          <p:cNvGraphicFramePr>
            <a:graphicFrameLocks noGrp="1"/>
          </p:cNvGraphicFramePr>
          <p:nvPr/>
        </p:nvGraphicFramePr>
        <p:xfrm>
          <a:off x="6480312" y="2035532"/>
          <a:ext cx="4802588" cy="9144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0647">
                  <a:extLst>
                    <a:ext uri="{9D8B030D-6E8A-4147-A177-3AD203B41FA5}">
                      <a16:colId xmlns:a16="http://schemas.microsoft.com/office/drawing/2014/main" val="2130323094"/>
                    </a:ext>
                  </a:extLst>
                </a:gridCol>
                <a:gridCol w="1200647">
                  <a:extLst>
                    <a:ext uri="{9D8B030D-6E8A-4147-A177-3AD203B41FA5}">
                      <a16:colId xmlns:a16="http://schemas.microsoft.com/office/drawing/2014/main" val="1973293824"/>
                    </a:ext>
                  </a:extLst>
                </a:gridCol>
                <a:gridCol w="1200647">
                  <a:extLst>
                    <a:ext uri="{9D8B030D-6E8A-4147-A177-3AD203B41FA5}">
                      <a16:colId xmlns:a16="http://schemas.microsoft.com/office/drawing/2014/main" val="1152897361"/>
                    </a:ext>
                  </a:extLst>
                </a:gridCol>
                <a:gridCol w="1200647">
                  <a:extLst>
                    <a:ext uri="{9D8B030D-6E8A-4147-A177-3AD203B41FA5}">
                      <a16:colId xmlns:a16="http://schemas.microsoft.com/office/drawing/2014/main" val="646164029"/>
                    </a:ext>
                  </a:extLst>
                </a:gridCol>
              </a:tblGrid>
              <a:tr h="457201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reg[1]</a:t>
                      </a:r>
                      <a:endParaRPr lang="ru-RU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reg[2]</a:t>
                      </a:r>
                      <a:endParaRPr lang="ru-RU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reg[3]</a:t>
                      </a:r>
                      <a:endParaRPr lang="ru-RU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reg[4]</a:t>
                      </a:r>
                      <a:endParaRPr lang="ru-RU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0416111"/>
                  </a:ext>
                </a:extLst>
              </a:tr>
              <a:tr h="457201"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26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0736720"/>
                  </a:ext>
                </a:extLst>
              </a:tr>
            </a:tbl>
          </a:graphicData>
        </a:graphic>
      </p:graphicFrame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14FEA6DE-2912-48E8-A5AF-5AC291F261B6}"/>
              </a:ext>
            </a:extLst>
          </p:cNvPr>
          <p:cNvSpPr/>
          <p:nvPr/>
        </p:nvSpPr>
        <p:spPr>
          <a:xfrm>
            <a:off x="10051626" y="1972539"/>
            <a:ext cx="1267486" cy="1013988"/>
          </a:xfrm>
          <a:prstGeom prst="roundRect">
            <a:avLst>
              <a:gd name="adj" fmla="val 8201"/>
            </a:avLst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74116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7267ED4-3545-432B-992D-693C8D5F4A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54433"/>
            <a:ext cx="6109598" cy="4138169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E2A108-8F22-48F7-817E-3B2522E74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Пример программы (13 * </a:t>
            </a:r>
            <a:r>
              <a:rPr lang="en-US" dirty="0">
                <a:latin typeface="Helvetica World" panose="020B0500040000020004" pitchFamily="34" charset="0"/>
                <a:cs typeface="Helvetica World" panose="020B0500040000020004" pitchFamily="34" charset="0"/>
              </a:rPr>
              <a:t>switches</a:t>
            </a:r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)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60EB2F4-F9B2-45D8-A5DA-36528BA1A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D8668-FCA2-4CD2-AEB5-80656CE3E1C4}" type="slidenum">
              <a:rPr lang="ru-RU" smtClean="0"/>
              <a:t>59</a:t>
            </a:fld>
            <a:endParaRPr lang="ru-RU"/>
          </a:p>
        </p:txBody>
      </p:sp>
      <p:sp>
        <p:nvSpPr>
          <p:cNvPr id="3" name="Стрелка: вправо 2">
            <a:extLst>
              <a:ext uri="{FF2B5EF4-FFF2-40B4-BE49-F238E27FC236}">
                <a16:creationId xmlns:a16="http://schemas.microsoft.com/office/drawing/2014/main" id="{3D384E5D-D30A-4A8D-AC22-E8B490962424}"/>
              </a:ext>
            </a:extLst>
          </p:cNvPr>
          <p:cNvSpPr/>
          <p:nvPr/>
        </p:nvSpPr>
        <p:spPr>
          <a:xfrm>
            <a:off x="520147" y="4677354"/>
            <a:ext cx="318053" cy="286247"/>
          </a:xfrm>
          <a:prstGeom prst="rightArrow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aphicFrame>
        <p:nvGraphicFramePr>
          <p:cNvPr id="5" name="Таблица 6">
            <a:extLst>
              <a:ext uri="{FF2B5EF4-FFF2-40B4-BE49-F238E27FC236}">
                <a16:creationId xmlns:a16="http://schemas.microsoft.com/office/drawing/2014/main" id="{398D7191-69E6-473F-AA5A-661D7DFEA4B3}"/>
              </a:ext>
            </a:extLst>
          </p:cNvPr>
          <p:cNvGraphicFramePr>
            <a:graphicFrameLocks noGrp="1"/>
          </p:cNvGraphicFramePr>
          <p:nvPr/>
        </p:nvGraphicFramePr>
        <p:xfrm>
          <a:off x="6480312" y="2035532"/>
          <a:ext cx="4802588" cy="9144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0647">
                  <a:extLst>
                    <a:ext uri="{9D8B030D-6E8A-4147-A177-3AD203B41FA5}">
                      <a16:colId xmlns:a16="http://schemas.microsoft.com/office/drawing/2014/main" val="2130323094"/>
                    </a:ext>
                  </a:extLst>
                </a:gridCol>
                <a:gridCol w="1200647">
                  <a:extLst>
                    <a:ext uri="{9D8B030D-6E8A-4147-A177-3AD203B41FA5}">
                      <a16:colId xmlns:a16="http://schemas.microsoft.com/office/drawing/2014/main" val="1973293824"/>
                    </a:ext>
                  </a:extLst>
                </a:gridCol>
                <a:gridCol w="1200647">
                  <a:extLst>
                    <a:ext uri="{9D8B030D-6E8A-4147-A177-3AD203B41FA5}">
                      <a16:colId xmlns:a16="http://schemas.microsoft.com/office/drawing/2014/main" val="1152897361"/>
                    </a:ext>
                  </a:extLst>
                </a:gridCol>
                <a:gridCol w="1200647">
                  <a:extLst>
                    <a:ext uri="{9D8B030D-6E8A-4147-A177-3AD203B41FA5}">
                      <a16:colId xmlns:a16="http://schemas.microsoft.com/office/drawing/2014/main" val="646164029"/>
                    </a:ext>
                  </a:extLst>
                </a:gridCol>
              </a:tblGrid>
              <a:tr h="457201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reg[1]</a:t>
                      </a:r>
                      <a:endParaRPr lang="ru-RU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reg[2]</a:t>
                      </a:r>
                      <a:endParaRPr lang="ru-RU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reg[3]</a:t>
                      </a:r>
                      <a:endParaRPr lang="ru-RU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reg[4]</a:t>
                      </a:r>
                      <a:endParaRPr lang="ru-RU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0416111"/>
                  </a:ext>
                </a:extLst>
              </a:tr>
              <a:tr h="457201"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26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0736720"/>
                  </a:ext>
                </a:extLst>
              </a:tr>
            </a:tbl>
          </a:graphicData>
        </a:graphic>
      </p:graphicFrame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C6AD785D-50C3-4B0C-9001-C04254F79EB3}"/>
              </a:ext>
            </a:extLst>
          </p:cNvPr>
          <p:cNvSpPr/>
          <p:nvPr/>
        </p:nvSpPr>
        <p:spPr>
          <a:xfrm>
            <a:off x="7650180" y="1985739"/>
            <a:ext cx="1267486" cy="1013988"/>
          </a:xfrm>
          <a:prstGeom prst="roundRect">
            <a:avLst>
              <a:gd name="adj" fmla="val 8201"/>
            </a:avLst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70719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41CF73F7-ED8C-4D86-B992-EB78B767A504}"/>
              </a:ext>
            </a:extLst>
          </p:cNvPr>
          <p:cNvGrpSpPr/>
          <p:nvPr/>
        </p:nvGrpSpPr>
        <p:grpSpPr>
          <a:xfrm>
            <a:off x="3955131" y="2070561"/>
            <a:ext cx="3573018" cy="2675313"/>
            <a:chOff x="3955131" y="2070561"/>
            <a:chExt cx="3573018" cy="2675313"/>
          </a:xfrm>
        </p:grpSpPr>
        <p:pic>
          <p:nvPicPr>
            <p:cNvPr id="4" name="Рисунок 3">
              <a:extLst>
                <a:ext uri="{FF2B5EF4-FFF2-40B4-BE49-F238E27FC236}">
                  <a16:creationId xmlns:a16="http://schemas.microsoft.com/office/drawing/2014/main" id="{190A7E41-17C5-4A6B-BD96-7A9C72B6E1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15075"/>
            <a:stretch/>
          </p:blipFill>
          <p:spPr>
            <a:xfrm>
              <a:off x="3955131" y="2078874"/>
              <a:ext cx="2944433" cy="2667000"/>
            </a:xfrm>
            <a:prstGeom prst="rect">
              <a:avLst/>
            </a:prstGeom>
          </p:spPr>
        </p:pic>
        <p:pic>
          <p:nvPicPr>
            <p:cNvPr id="5" name="Рисунок 4">
              <a:extLst>
                <a:ext uri="{FF2B5EF4-FFF2-40B4-BE49-F238E27FC236}">
                  <a16:creationId xmlns:a16="http://schemas.microsoft.com/office/drawing/2014/main" id="{64EC3E90-214A-496E-8328-338CF43D0B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3309"/>
            <a:stretch/>
          </p:blipFill>
          <p:spPr>
            <a:xfrm>
              <a:off x="6949438" y="2070561"/>
              <a:ext cx="578711" cy="2667000"/>
            </a:xfrm>
            <a:prstGeom prst="rect">
              <a:avLst/>
            </a:prstGeom>
          </p:spPr>
        </p:pic>
      </p:grp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3AF6AC5D-2E5D-4E07-BA68-E74E1F4006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RS-</a:t>
            </a:r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триггер</a:t>
            </a: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21E6C5D4-617D-4384-B5ED-D38297F156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53A26-BF8B-4217-BB31-C49D06648BAB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0464795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4850A52-2262-4261-8C48-D5BA548077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54433"/>
            <a:ext cx="6109598" cy="4138169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E2A108-8F22-48F7-817E-3B2522E74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Пример программы (13 * </a:t>
            </a:r>
            <a:r>
              <a:rPr lang="en-US" dirty="0">
                <a:latin typeface="Helvetica World" panose="020B0500040000020004" pitchFamily="34" charset="0"/>
                <a:cs typeface="Helvetica World" panose="020B0500040000020004" pitchFamily="34" charset="0"/>
              </a:rPr>
              <a:t>switches</a:t>
            </a:r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)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60EB2F4-F9B2-45D8-A5DA-36528BA1A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D8668-FCA2-4CD2-AEB5-80656CE3E1C4}" type="slidenum">
              <a:rPr lang="ru-RU" smtClean="0"/>
              <a:t>60</a:t>
            </a:fld>
            <a:endParaRPr lang="ru-RU"/>
          </a:p>
        </p:txBody>
      </p:sp>
      <p:sp>
        <p:nvSpPr>
          <p:cNvPr id="3" name="Стрелка: вправо 2">
            <a:extLst>
              <a:ext uri="{FF2B5EF4-FFF2-40B4-BE49-F238E27FC236}">
                <a16:creationId xmlns:a16="http://schemas.microsoft.com/office/drawing/2014/main" id="{3D384E5D-D30A-4A8D-AC22-E8B490962424}"/>
              </a:ext>
            </a:extLst>
          </p:cNvPr>
          <p:cNvSpPr/>
          <p:nvPr/>
        </p:nvSpPr>
        <p:spPr>
          <a:xfrm>
            <a:off x="520147" y="5210091"/>
            <a:ext cx="318053" cy="286247"/>
          </a:xfrm>
          <a:prstGeom prst="rightArrow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aphicFrame>
        <p:nvGraphicFramePr>
          <p:cNvPr id="5" name="Таблица 6">
            <a:extLst>
              <a:ext uri="{FF2B5EF4-FFF2-40B4-BE49-F238E27FC236}">
                <a16:creationId xmlns:a16="http://schemas.microsoft.com/office/drawing/2014/main" id="{398D7191-69E6-473F-AA5A-661D7DFEA4B3}"/>
              </a:ext>
            </a:extLst>
          </p:cNvPr>
          <p:cNvGraphicFramePr>
            <a:graphicFrameLocks noGrp="1"/>
          </p:cNvGraphicFramePr>
          <p:nvPr/>
        </p:nvGraphicFramePr>
        <p:xfrm>
          <a:off x="6480312" y="2035532"/>
          <a:ext cx="4802588" cy="9144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0647">
                  <a:extLst>
                    <a:ext uri="{9D8B030D-6E8A-4147-A177-3AD203B41FA5}">
                      <a16:colId xmlns:a16="http://schemas.microsoft.com/office/drawing/2014/main" val="2130323094"/>
                    </a:ext>
                  </a:extLst>
                </a:gridCol>
                <a:gridCol w="1200647">
                  <a:extLst>
                    <a:ext uri="{9D8B030D-6E8A-4147-A177-3AD203B41FA5}">
                      <a16:colId xmlns:a16="http://schemas.microsoft.com/office/drawing/2014/main" val="1973293824"/>
                    </a:ext>
                  </a:extLst>
                </a:gridCol>
                <a:gridCol w="1200647">
                  <a:extLst>
                    <a:ext uri="{9D8B030D-6E8A-4147-A177-3AD203B41FA5}">
                      <a16:colId xmlns:a16="http://schemas.microsoft.com/office/drawing/2014/main" val="1152897361"/>
                    </a:ext>
                  </a:extLst>
                </a:gridCol>
                <a:gridCol w="1200647">
                  <a:extLst>
                    <a:ext uri="{9D8B030D-6E8A-4147-A177-3AD203B41FA5}">
                      <a16:colId xmlns:a16="http://schemas.microsoft.com/office/drawing/2014/main" val="646164029"/>
                    </a:ext>
                  </a:extLst>
                </a:gridCol>
              </a:tblGrid>
              <a:tr h="457201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reg[1]</a:t>
                      </a:r>
                      <a:endParaRPr lang="ru-RU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reg[2]</a:t>
                      </a:r>
                      <a:endParaRPr lang="ru-RU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reg[3]</a:t>
                      </a:r>
                      <a:endParaRPr lang="ru-RU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reg[4]</a:t>
                      </a:r>
                      <a:endParaRPr lang="ru-RU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0416111"/>
                  </a:ext>
                </a:extLst>
              </a:tr>
              <a:tr h="457201"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26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07367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5785237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FC231B0-C97F-40BB-B33E-BA1CDAC36B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54433"/>
            <a:ext cx="6109598" cy="4138169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E2A108-8F22-48F7-817E-3B2522E74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Пример программы (13 * </a:t>
            </a:r>
            <a:r>
              <a:rPr lang="en-US" dirty="0">
                <a:latin typeface="Helvetica World" panose="020B0500040000020004" pitchFamily="34" charset="0"/>
                <a:cs typeface="Helvetica World" panose="020B0500040000020004" pitchFamily="34" charset="0"/>
              </a:rPr>
              <a:t>switches</a:t>
            </a:r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)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60EB2F4-F9B2-45D8-A5DA-36528BA1A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D8668-FCA2-4CD2-AEB5-80656CE3E1C4}" type="slidenum">
              <a:rPr lang="ru-RU" smtClean="0"/>
              <a:t>61</a:t>
            </a:fld>
            <a:endParaRPr lang="ru-RU"/>
          </a:p>
        </p:txBody>
      </p:sp>
      <p:sp>
        <p:nvSpPr>
          <p:cNvPr id="3" name="Стрелка: вправо 2">
            <a:extLst>
              <a:ext uri="{FF2B5EF4-FFF2-40B4-BE49-F238E27FC236}">
                <a16:creationId xmlns:a16="http://schemas.microsoft.com/office/drawing/2014/main" id="{3D384E5D-D30A-4A8D-AC22-E8B490962424}"/>
              </a:ext>
            </a:extLst>
          </p:cNvPr>
          <p:cNvSpPr/>
          <p:nvPr/>
        </p:nvSpPr>
        <p:spPr>
          <a:xfrm>
            <a:off x="520147" y="3651636"/>
            <a:ext cx="318053" cy="286247"/>
          </a:xfrm>
          <a:prstGeom prst="rightArrow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aphicFrame>
        <p:nvGraphicFramePr>
          <p:cNvPr id="5" name="Таблица 6">
            <a:extLst>
              <a:ext uri="{FF2B5EF4-FFF2-40B4-BE49-F238E27FC236}">
                <a16:creationId xmlns:a16="http://schemas.microsoft.com/office/drawing/2014/main" id="{398D7191-69E6-473F-AA5A-661D7DFEA4B3}"/>
              </a:ext>
            </a:extLst>
          </p:cNvPr>
          <p:cNvGraphicFramePr>
            <a:graphicFrameLocks noGrp="1"/>
          </p:cNvGraphicFramePr>
          <p:nvPr/>
        </p:nvGraphicFramePr>
        <p:xfrm>
          <a:off x="6480312" y="2035532"/>
          <a:ext cx="4802588" cy="9144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0647">
                  <a:extLst>
                    <a:ext uri="{9D8B030D-6E8A-4147-A177-3AD203B41FA5}">
                      <a16:colId xmlns:a16="http://schemas.microsoft.com/office/drawing/2014/main" val="2130323094"/>
                    </a:ext>
                  </a:extLst>
                </a:gridCol>
                <a:gridCol w="1200647">
                  <a:extLst>
                    <a:ext uri="{9D8B030D-6E8A-4147-A177-3AD203B41FA5}">
                      <a16:colId xmlns:a16="http://schemas.microsoft.com/office/drawing/2014/main" val="1973293824"/>
                    </a:ext>
                  </a:extLst>
                </a:gridCol>
                <a:gridCol w="1200647">
                  <a:extLst>
                    <a:ext uri="{9D8B030D-6E8A-4147-A177-3AD203B41FA5}">
                      <a16:colId xmlns:a16="http://schemas.microsoft.com/office/drawing/2014/main" val="1152897361"/>
                    </a:ext>
                  </a:extLst>
                </a:gridCol>
                <a:gridCol w="1200647">
                  <a:extLst>
                    <a:ext uri="{9D8B030D-6E8A-4147-A177-3AD203B41FA5}">
                      <a16:colId xmlns:a16="http://schemas.microsoft.com/office/drawing/2014/main" val="646164029"/>
                    </a:ext>
                  </a:extLst>
                </a:gridCol>
              </a:tblGrid>
              <a:tr h="457201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reg[1]</a:t>
                      </a:r>
                      <a:endParaRPr lang="ru-RU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reg[2]</a:t>
                      </a:r>
                      <a:endParaRPr lang="ru-RU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reg[3]</a:t>
                      </a:r>
                      <a:endParaRPr lang="ru-RU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reg[4]</a:t>
                      </a:r>
                      <a:endParaRPr lang="ru-RU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0416111"/>
                  </a:ext>
                </a:extLst>
              </a:tr>
              <a:tr h="457201"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26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07367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03817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65F4D79-5F96-4D86-A9CC-176881C018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54433"/>
            <a:ext cx="6109598" cy="4138169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E2A108-8F22-48F7-817E-3B2522E74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Пример программы (13 * </a:t>
            </a:r>
            <a:r>
              <a:rPr lang="en-US" dirty="0">
                <a:latin typeface="Helvetica World" panose="020B0500040000020004" pitchFamily="34" charset="0"/>
                <a:cs typeface="Helvetica World" panose="020B0500040000020004" pitchFamily="34" charset="0"/>
              </a:rPr>
              <a:t>switches</a:t>
            </a:r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)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60EB2F4-F9B2-45D8-A5DA-36528BA1A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D8668-FCA2-4CD2-AEB5-80656CE3E1C4}" type="slidenum">
              <a:rPr lang="ru-RU" smtClean="0"/>
              <a:t>62</a:t>
            </a:fld>
            <a:endParaRPr lang="ru-RU"/>
          </a:p>
        </p:txBody>
      </p:sp>
      <p:sp>
        <p:nvSpPr>
          <p:cNvPr id="3" name="Стрелка: вправо 2">
            <a:extLst>
              <a:ext uri="{FF2B5EF4-FFF2-40B4-BE49-F238E27FC236}">
                <a16:creationId xmlns:a16="http://schemas.microsoft.com/office/drawing/2014/main" id="{3D384E5D-D30A-4A8D-AC22-E8B490962424}"/>
              </a:ext>
            </a:extLst>
          </p:cNvPr>
          <p:cNvSpPr/>
          <p:nvPr/>
        </p:nvSpPr>
        <p:spPr>
          <a:xfrm>
            <a:off x="520147" y="5726926"/>
            <a:ext cx="318053" cy="286247"/>
          </a:xfrm>
          <a:prstGeom prst="rightArrow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aphicFrame>
        <p:nvGraphicFramePr>
          <p:cNvPr id="5" name="Таблица 6">
            <a:extLst>
              <a:ext uri="{FF2B5EF4-FFF2-40B4-BE49-F238E27FC236}">
                <a16:creationId xmlns:a16="http://schemas.microsoft.com/office/drawing/2014/main" id="{398D7191-69E6-473F-AA5A-661D7DFEA4B3}"/>
              </a:ext>
            </a:extLst>
          </p:cNvPr>
          <p:cNvGraphicFramePr>
            <a:graphicFrameLocks noGrp="1"/>
          </p:cNvGraphicFramePr>
          <p:nvPr/>
        </p:nvGraphicFramePr>
        <p:xfrm>
          <a:off x="6480312" y="2035532"/>
          <a:ext cx="4802588" cy="9144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0647">
                  <a:extLst>
                    <a:ext uri="{9D8B030D-6E8A-4147-A177-3AD203B41FA5}">
                      <a16:colId xmlns:a16="http://schemas.microsoft.com/office/drawing/2014/main" val="2130323094"/>
                    </a:ext>
                  </a:extLst>
                </a:gridCol>
                <a:gridCol w="1200647">
                  <a:extLst>
                    <a:ext uri="{9D8B030D-6E8A-4147-A177-3AD203B41FA5}">
                      <a16:colId xmlns:a16="http://schemas.microsoft.com/office/drawing/2014/main" val="1973293824"/>
                    </a:ext>
                  </a:extLst>
                </a:gridCol>
                <a:gridCol w="1200647">
                  <a:extLst>
                    <a:ext uri="{9D8B030D-6E8A-4147-A177-3AD203B41FA5}">
                      <a16:colId xmlns:a16="http://schemas.microsoft.com/office/drawing/2014/main" val="1152897361"/>
                    </a:ext>
                  </a:extLst>
                </a:gridCol>
                <a:gridCol w="1200647">
                  <a:extLst>
                    <a:ext uri="{9D8B030D-6E8A-4147-A177-3AD203B41FA5}">
                      <a16:colId xmlns:a16="http://schemas.microsoft.com/office/drawing/2014/main" val="646164029"/>
                    </a:ext>
                  </a:extLst>
                </a:gridCol>
              </a:tblGrid>
              <a:tr h="457201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reg[1]</a:t>
                      </a:r>
                      <a:endParaRPr lang="ru-RU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reg[2]</a:t>
                      </a:r>
                      <a:endParaRPr lang="ru-RU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reg[3]</a:t>
                      </a:r>
                      <a:endParaRPr lang="ru-RU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reg[4]</a:t>
                      </a:r>
                      <a:endParaRPr lang="ru-RU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0416111"/>
                  </a:ext>
                </a:extLst>
              </a:tr>
              <a:tr h="457201"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26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0736720"/>
                  </a:ext>
                </a:extLst>
              </a:tr>
            </a:tbl>
          </a:graphicData>
        </a:graphic>
      </p:graphicFrame>
      <p:sp>
        <p:nvSpPr>
          <p:cNvPr id="7" name="Овал 6">
            <a:extLst>
              <a:ext uri="{FF2B5EF4-FFF2-40B4-BE49-F238E27FC236}">
                <a16:creationId xmlns:a16="http://schemas.microsoft.com/office/drawing/2014/main" id="{23B6D18D-C795-4757-BE3D-855C2964D05D}"/>
              </a:ext>
            </a:extLst>
          </p:cNvPr>
          <p:cNvSpPr/>
          <p:nvPr/>
        </p:nvSpPr>
        <p:spPr>
          <a:xfrm>
            <a:off x="10312841" y="2391355"/>
            <a:ext cx="779228" cy="58044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42955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E2A108-8F22-48F7-817E-3B2522E74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Пример программы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60EB2F4-F9B2-45D8-A5DA-36528BA1A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D8668-FCA2-4CD2-AEB5-80656CE3E1C4}" type="slidenum">
              <a:rPr lang="ru-RU" smtClean="0"/>
              <a:t>63</a:t>
            </a:fld>
            <a:endParaRPr lang="ru-RU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B7C1F61-7A07-4664-9447-B50E298CE5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45762"/>
            <a:ext cx="10515600" cy="2366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13672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C17CFADE-1F37-4002-AF64-66CE68DCE5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159" y="2156290"/>
            <a:ext cx="11146167" cy="4565185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4829C0F-5FC1-4112-89B5-B7106BC6B8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D8668-FCA2-4CD2-AEB5-80656CE3E1C4}" type="slidenum">
              <a:rPr lang="ru-RU" smtClean="0"/>
              <a:t>64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BF982CE-091C-49E1-9B2C-9E9D6B47BEB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83160" y="637137"/>
            <a:ext cx="11225678" cy="68075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C975B8D-BC7F-415D-B1E2-09026DC9D7CD}"/>
              </a:ext>
            </a:extLst>
          </p:cNvPr>
          <p:cNvSpPr txBox="1"/>
          <p:nvPr/>
        </p:nvSpPr>
        <p:spPr>
          <a:xfrm>
            <a:off x="562673" y="2045139"/>
            <a:ext cx="2337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C00000"/>
                </a:solidFill>
              </a:rPr>
              <a:t>Безусловный переход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AE15D88-E091-422C-9F9B-5B32F537FA14}"/>
              </a:ext>
            </a:extLst>
          </p:cNvPr>
          <p:cNvSpPr txBox="1"/>
          <p:nvPr/>
        </p:nvSpPr>
        <p:spPr>
          <a:xfrm>
            <a:off x="915842" y="1745921"/>
            <a:ext cx="2007216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accent1"/>
                </a:solidFill>
              </a:rPr>
              <a:t>Условный переход</a:t>
            </a:r>
          </a:p>
        </p:txBody>
      </p: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CFE48BD3-EAB5-4751-83A2-ED8119E24371}"/>
              </a:ext>
            </a:extLst>
          </p:cNvPr>
          <p:cNvCxnSpPr>
            <a:cxnSpLocks/>
          </p:cNvCxnSpPr>
          <p:nvPr/>
        </p:nvCxnSpPr>
        <p:spPr>
          <a:xfrm>
            <a:off x="704353" y="1317896"/>
            <a:ext cx="0" cy="797357"/>
          </a:xfrm>
          <a:prstGeom prst="line">
            <a:avLst/>
          </a:prstGeom>
          <a:ln w="12700" cap="rnd">
            <a:solidFill>
              <a:srgbClr val="C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BFF71949-B961-4238-AFFC-8C84B2FEA30E}"/>
              </a:ext>
            </a:extLst>
          </p:cNvPr>
          <p:cNvCxnSpPr>
            <a:cxnSpLocks/>
          </p:cNvCxnSpPr>
          <p:nvPr/>
        </p:nvCxnSpPr>
        <p:spPr>
          <a:xfrm>
            <a:off x="1048974" y="1327421"/>
            <a:ext cx="0" cy="493949"/>
          </a:xfrm>
          <a:prstGeom prst="line">
            <a:avLst/>
          </a:prstGeom>
          <a:ln w="1270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E6ECF96-E3D4-4D87-A2FA-D18B6CC51F0D}"/>
              </a:ext>
            </a:extLst>
          </p:cNvPr>
          <p:cNvSpPr txBox="1"/>
          <p:nvPr/>
        </p:nvSpPr>
        <p:spPr>
          <a:xfrm>
            <a:off x="1749247" y="1452038"/>
            <a:ext cx="3633687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accent6">
                    <a:lumMod val="50000"/>
                  </a:schemeClr>
                </a:solidFill>
              </a:rPr>
              <a:t>Откуда пишем в регистровый файл</a:t>
            </a:r>
          </a:p>
        </p:txBody>
      </p:sp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99F0E8A2-8364-4880-86FC-83ECF586F5B8}"/>
              </a:ext>
            </a:extLst>
          </p:cNvPr>
          <p:cNvCxnSpPr>
            <a:cxnSpLocks/>
          </p:cNvCxnSpPr>
          <p:nvPr/>
        </p:nvCxnSpPr>
        <p:spPr>
          <a:xfrm>
            <a:off x="1909298" y="1327422"/>
            <a:ext cx="0" cy="190228"/>
          </a:xfrm>
          <a:prstGeom prst="line">
            <a:avLst/>
          </a:prstGeom>
          <a:ln w="12700" cap="rnd">
            <a:solidFill>
              <a:schemeClr val="accent6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Правая круглая скобка 17">
            <a:extLst>
              <a:ext uri="{FF2B5EF4-FFF2-40B4-BE49-F238E27FC236}">
                <a16:creationId xmlns:a16="http://schemas.microsoft.com/office/drawing/2014/main" id="{7F626C11-5866-4C23-8374-E8672F76BE6F}"/>
              </a:ext>
            </a:extLst>
          </p:cNvPr>
          <p:cNvSpPr/>
          <p:nvPr/>
        </p:nvSpPr>
        <p:spPr>
          <a:xfrm rot="5400000">
            <a:off x="631860" y="1069862"/>
            <a:ext cx="129746" cy="342902"/>
          </a:xfrm>
          <a:prstGeom prst="rightBracket">
            <a:avLst>
              <a:gd name="adj" fmla="val 115307"/>
            </a:avLst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C00000"/>
              </a:solidFill>
            </a:endParaRPr>
          </a:p>
        </p:txBody>
      </p:sp>
      <p:sp>
        <p:nvSpPr>
          <p:cNvPr id="19" name="Правая круглая скобка 18">
            <a:extLst>
              <a:ext uri="{FF2B5EF4-FFF2-40B4-BE49-F238E27FC236}">
                <a16:creationId xmlns:a16="http://schemas.microsoft.com/office/drawing/2014/main" id="{422E99AC-ED8C-46A7-9E40-9DB30668F646}"/>
              </a:ext>
            </a:extLst>
          </p:cNvPr>
          <p:cNvSpPr/>
          <p:nvPr/>
        </p:nvSpPr>
        <p:spPr>
          <a:xfrm rot="5400000">
            <a:off x="974761" y="1079204"/>
            <a:ext cx="129746" cy="342902"/>
          </a:xfrm>
          <a:prstGeom prst="rightBracket">
            <a:avLst>
              <a:gd name="adj" fmla="val 115307"/>
            </a:avLst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C00000"/>
              </a:solidFill>
            </a:endParaRPr>
          </a:p>
        </p:txBody>
      </p:sp>
      <p:sp>
        <p:nvSpPr>
          <p:cNvPr id="20" name="Правая круглая скобка 19">
            <a:extLst>
              <a:ext uri="{FF2B5EF4-FFF2-40B4-BE49-F238E27FC236}">
                <a16:creationId xmlns:a16="http://schemas.microsoft.com/office/drawing/2014/main" id="{25A9FB83-5D86-42CB-A2AA-E7674AB3FE2A}"/>
              </a:ext>
            </a:extLst>
          </p:cNvPr>
          <p:cNvSpPr/>
          <p:nvPr/>
        </p:nvSpPr>
        <p:spPr>
          <a:xfrm rot="5400000">
            <a:off x="1852367" y="910470"/>
            <a:ext cx="129746" cy="680369"/>
          </a:xfrm>
          <a:prstGeom prst="rightBracket">
            <a:avLst>
              <a:gd name="adj" fmla="val 115307"/>
            </a:avLst>
          </a:prstGeom>
          <a:ln w="9525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C00000"/>
              </a:solidFill>
            </a:endParaRPr>
          </a:p>
        </p:txBody>
      </p:sp>
      <p:cxnSp>
        <p:nvCxnSpPr>
          <p:cNvPr id="28" name="Прямая соединительная линия 27">
            <a:extLst>
              <a:ext uri="{FF2B5EF4-FFF2-40B4-BE49-F238E27FC236}">
                <a16:creationId xmlns:a16="http://schemas.microsoft.com/office/drawing/2014/main" id="{7BF5D32A-D908-42B0-ACE0-56E910BF3D54}"/>
              </a:ext>
            </a:extLst>
          </p:cNvPr>
          <p:cNvCxnSpPr>
            <a:cxnSpLocks/>
          </p:cNvCxnSpPr>
          <p:nvPr/>
        </p:nvCxnSpPr>
        <p:spPr>
          <a:xfrm flipV="1">
            <a:off x="1404626" y="432619"/>
            <a:ext cx="0" cy="90383"/>
          </a:xfrm>
          <a:prstGeom prst="line">
            <a:avLst/>
          </a:prstGeom>
          <a:ln w="12700" cap="rnd">
            <a:solidFill>
              <a:srgbClr val="7030A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Правая круглая скобка 28">
            <a:extLst>
              <a:ext uri="{FF2B5EF4-FFF2-40B4-BE49-F238E27FC236}">
                <a16:creationId xmlns:a16="http://schemas.microsoft.com/office/drawing/2014/main" id="{94FF8956-15F7-437B-8AD2-D9E6075CD369}"/>
              </a:ext>
            </a:extLst>
          </p:cNvPr>
          <p:cNvSpPr/>
          <p:nvPr/>
        </p:nvSpPr>
        <p:spPr>
          <a:xfrm rot="16200000">
            <a:off x="1340731" y="410111"/>
            <a:ext cx="129746" cy="342902"/>
          </a:xfrm>
          <a:prstGeom prst="rightBracket">
            <a:avLst>
              <a:gd name="adj" fmla="val 115307"/>
            </a:avLst>
          </a:prstGeom>
          <a:ln w="952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C00000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9B4417C-50AC-46FE-88C8-C5D5BA946518}"/>
              </a:ext>
            </a:extLst>
          </p:cNvPr>
          <p:cNvSpPr txBox="1"/>
          <p:nvPr/>
        </p:nvSpPr>
        <p:spPr>
          <a:xfrm>
            <a:off x="1293146" y="97699"/>
            <a:ext cx="4155305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7030A0"/>
                </a:solidFill>
              </a:rPr>
              <a:t>Разрешение записи в регистровый файл</a:t>
            </a:r>
          </a:p>
        </p:txBody>
      </p:sp>
    </p:spTree>
    <p:extLst>
      <p:ext uri="{BB962C8B-B14F-4D97-AF65-F5344CB8AC3E}">
        <p14:creationId xmlns:p14="http://schemas.microsoft.com/office/powerpoint/2010/main" val="31321819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41CF73F7-ED8C-4D86-B992-EB78B767A504}"/>
              </a:ext>
            </a:extLst>
          </p:cNvPr>
          <p:cNvGrpSpPr/>
          <p:nvPr/>
        </p:nvGrpSpPr>
        <p:grpSpPr>
          <a:xfrm>
            <a:off x="3955131" y="2070561"/>
            <a:ext cx="3573018" cy="2675313"/>
            <a:chOff x="3955131" y="2070561"/>
            <a:chExt cx="3573018" cy="2675313"/>
          </a:xfrm>
        </p:grpSpPr>
        <p:pic>
          <p:nvPicPr>
            <p:cNvPr id="4" name="Рисунок 3">
              <a:extLst>
                <a:ext uri="{FF2B5EF4-FFF2-40B4-BE49-F238E27FC236}">
                  <a16:creationId xmlns:a16="http://schemas.microsoft.com/office/drawing/2014/main" id="{190A7E41-17C5-4A6B-BD96-7A9C72B6E1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15075"/>
            <a:stretch/>
          </p:blipFill>
          <p:spPr>
            <a:xfrm>
              <a:off x="3955131" y="2078874"/>
              <a:ext cx="2944433" cy="2667000"/>
            </a:xfrm>
            <a:prstGeom prst="rect">
              <a:avLst/>
            </a:prstGeom>
          </p:spPr>
        </p:pic>
        <p:pic>
          <p:nvPicPr>
            <p:cNvPr id="5" name="Рисунок 4">
              <a:extLst>
                <a:ext uri="{FF2B5EF4-FFF2-40B4-BE49-F238E27FC236}">
                  <a16:creationId xmlns:a16="http://schemas.microsoft.com/office/drawing/2014/main" id="{64EC3E90-214A-496E-8328-338CF43D0B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3309"/>
            <a:stretch/>
          </p:blipFill>
          <p:spPr>
            <a:xfrm>
              <a:off x="6949438" y="2070561"/>
              <a:ext cx="578711" cy="2667000"/>
            </a:xfrm>
            <a:prstGeom prst="rect">
              <a:avLst/>
            </a:prstGeom>
          </p:spPr>
        </p:pic>
      </p:grp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3AF6AC5D-2E5D-4E07-BA68-E74E1F4006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RS-</a:t>
            </a:r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триггер</a:t>
            </a: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21E6C5D4-617D-4384-B5ED-D38297F156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53A26-BF8B-4217-BB31-C49D06648BAB}" type="slidenum">
              <a:rPr lang="ru-RU" smtClean="0"/>
              <a:t>7</a:t>
            </a:fld>
            <a:endParaRPr lang="ru-RU"/>
          </a:p>
        </p:txBody>
      </p: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7D56651C-FAE1-4653-942F-EE4680363101}"/>
              </a:ext>
            </a:extLst>
          </p:cNvPr>
          <p:cNvCxnSpPr/>
          <p:nvPr/>
        </p:nvCxnSpPr>
        <p:spPr>
          <a:xfrm>
            <a:off x="4545623" y="2488223"/>
            <a:ext cx="650631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04A7C587-999D-4AE5-9EEF-96B744EC0443}"/>
              </a:ext>
            </a:extLst>
          </p:cNvPr>
          <p:cNvCxnSpPr/>
          <p:nvPr/>
        </p:nvCxnSpPr>
        <p:spPr>
          <a:xfrm>
            <a:off x="4545623" y="4390292"/>
            <a:ext cx="650631" cy="0"/>
          </a:xfrm>
          <a:prstGeom prst="line">
            <a:avLst/>
          </a:prstGeom>
          <a:ln w="571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86C627D8-C15A-4318-ACEE-1C97EA4BDE4A}"/>
              </a:ext>
            </a:extLst>
          </p:cNvPr>
          <p:cNvCxnSpPr>
            <a:cxnSpLocks/>
          </p:cNvCxnSpPr>
          <p:nvPr/>
        </p:nvCxnSpPr>
        <p:spPr>
          <a:xfrm>
            <a:off x="4914900" y="4003430"/>
            <a:ext cx="281354" cy="0"/>
          </a:xfrm>
          <a:prstGeom prst="line">
            <a:avLst/>
          </a:prstGeom>
          <a:ln w="571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252E9C46-D4B9-4659-BE2C-F92386A64D6F}"/>
              </a:ext>
            </a:extLst>
          </p:cNvPr>
          <p:cNvCxnSpPr>
            <a:cxnSpLocks/>
          </p:cNvCxnSpPr>
          <p:nvPr/>
        </p:nvCxnSpPr>
        <p:spPr>
          <a:xfrm flipV="1">
            <a:off x="4935415" y="3640015"/>
            <a:ext cx="0" cy="363416"/>
          </a:xfrm>
          <a:prstGeom prst="line">
            <a:avLst/>
          </a:prstGeom>
          <a:ln w="571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97B71305-6BE4-42A9-9A40-0691F608A081}"/>
              </a:ext>
            </a:extLst>
          </p:cNvPr>
          <p:cNvCxnSpPr>
            <a:cxnSpLocks/>
          </p:cNvCxnSpPr>
          <p:nvPr/>
        </p:nvCxnSpPr>
        <p:spPr>
          <a:xfrm flipH="1">
            <a:off x="4914901" y="3261946"/>
            <a:ext cx="1529861" cy="378069"/>
          </a:xfrm>
          <a:prstGeom prst="line">
            <a:avLst/>
          </a:prstGeom>
          <a:ln w="571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единительная линия 17">
            <a:extLst>
              <a:ext uri="{FF2B5EF4-FFF2-40B4-BE49-F238E27FC236}">
                <a16:creationId xmlns:a16="http://schemas.microsoft.com/office/drawing/2014/main" id="{9D5B501D-1757-451B-B3A9-0976C60E0A76}"/>
              </a:ext>
            </a:extLst>
          </p:cNvPr>
          <p:cNvCxnSpPr>
            <a:cxnSpLocks/>
          </p:cNvCxnSpPr>
          <p:nvPr/>
        </p:nvCxnSpPr>
        <p:spPr>
          <a:xfrm flipV="1">
            <a:off x="6444762" y="2681654"/>
            <a:ext cx="0" cy="580292"/>
          </a:xfrm>
          <a:prstGeom prst="line">
            <a:avLst/>
          </a:prstGeom>
          <a:ln w="571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единительная линия 19">
            <a:extLst>
              <a:ext uri="{FF2B5EF4-FFF2-40B4-BE49-F238E27FC236}">
                <a16:creationId xmlns:a16="http://schemas.microsoft.com/office/drawing/2014/main" id="{75E731E9-F51A-4051-864A-F25C20637E7A}"/>
              </a:ext>
            </a:extLst>
          </p:cNvPr>
          <p:cNvCxnSpPr>
            <a:cxnSpLocks/>
          </p:cNvCxnSpPr>
          <p:nvPr/>
        </p:nvCxnSpPr>
        <p:spPr>
          <a:xfrm>
            <a:off x="6280639" y="2681654"/>
            <a:ext cx="550984" cy="0"/>
          </a:xfrm>
          <a:prstGeom prst="line">
            <a:avLst/>
          </a:prstGeom>
          <a:ln w="571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единительная линия 21">
            <a:extLst>
              <a:ext uri="{FF2B5EF4-FFF2-40B4-BE49-F238E27FC236}">
                <a16:creationId xmlns:a16="http://schemas.microsoft.com/office/drawing/2014/main" id="{25E0FFB9-CD59-462E-A2AF-EAA28F3F236D}"/>
              </a:ext>
            </a:extLst>
          </p:cNvPr>
          <p:cNvCxnSpPr>
            <a:cxnSpLocks/>
          </p:cNvCxnSpPr>
          <p:nvPr/>
        </p:nvCxnSpPr>
        <p:spPr>
          <a:xfrm>
            <a:off x="4914900" y="2854569"/>
            <a:ext cx="281354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>
            <a:extLst>
              <a:ext uri="{FF2B5EF4-FFF2-40B4-BE49-F238E27FC236}">
                <a16:creationId xmlns:a16="http://schemas.microsoft.com/office/drawing/2014/main" id="{36F41720-F3F0-4132-9429-7A5803098C08}"/>
              </a:ext>
            </a:extLst>
          </p:cNvPr>
          <p:cNvCxnSpPr>
            <a:cxnSpLocks/>
          </p:cNvCxnSpPr>
          <p:nvPr/>
        </p:nvCxnSpPr>
        <p:spPr>
          <a:xfrm flipV="1">
            <a:off x="4911969" y="2854569"/>
            <a:ext cx="0" cy="407377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единительная линия 23">
            <a:extLst>
              <a:ext uri="{FF2B5EF4-FFF2-40B4-BE49-F238E27FC236}">
                <a16:creationId xmlns:a16="http://schemas.microsoft.com/office/drawing/2014/main" id="{0136FE3E-AB3F-40A5-920D-92C5EA8C5B39}"/>
              </a:ext>
            </a:extLst>
          </p:cNvPr>
          <p:cNvCxnSpPr>
            <a:cxnSpLocks/>
          </p:cNvCxnSpPr>
          <p:nvPr/>
        </p:nvCxnSpPr>
        <p:spPr>
          <a:xfrm flipH="1" flipV="1">
            <a:off x="4911969" y="3261946"/>
            <a:ext cx="1532794" cy="378071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единительная линия 28">
            <a:extLst>
              <a:ext uri="{FF2B5EF4-FFF2-40B4-BE49-F238E27FC236}">
                <a16:creationId xmlns:a16="http://schemas.microsoft.com/office/drawing/2014/main" id="{E199852C-BDB6-4009-9360-CA1B2E5F47B9}"/>
              </a:ext>
            </a:extLst>
          </p:cNvPr>
          <p:cNvCxnSpPr>
            <a:cxnSpLocks/>
          </p:cNvCxnSpPr>
          <p:nvPr/>
        </p:nvCxnSpPr>
        <p:spPr>
          <a:xfrm flipV="1">
            <a:off x="6444762" y="3640015"/>
            <a:ext cx="0" cy="580292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Прямая соединительная линия 29">
            <a:extLst>
              <a:ext uri="{FF2B5EF4-FFF2-40B4-BE49-F238E27FC236}">
                <a16:creationId xmlns:a16="http://schemas.microsoft.com/office/drawing/2014/main" id="{1F368126-451F-40A2-85D7-2EE0271F3EEB}"/>
              </a:ext>
            </a:extLst>
          </p:cNvPr>
          <p:cNvCxnSpPr>
            <a:cxnSpLocks/>
          </p:cNvCxnSpPr>
          <p:nvPr/>
        </p:nvCxnSpPr>
        <p:spPr>
          <a:xfrm>
            <a:off x="6271847" y="4202723"/>
            <a:ext cx="550984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Дуга 31">
            <a:extLst>
              <a:ext uri="{FF2B5EF4-FFF2-40B4-BE49-F238E27FC236}">
                <a16:creationId xmlns:a16="http://schemas.microsoft.com/office/drawing/2014/main" id="{E0AD18BC-935E-49CD-8FAF-E2BC1DC620B8}"/>
              </a:ext>
            </a:extLst>
          </p:cNvPr>
          <p:cNvSpPr/>
          <p:nvPr/>
        </p:nvSpPr>
        <p:spPr>
          <a:xfrm>
            <a:off x="5257116" y="2391504"/>
            <a:ext cx="704071" cy="580292"/>
          </a:xfrm>
          <a:prstGeom prst="arc">
            <a:avLst>
              <a:gd name="adj1" fmla="val 17793896"/>
              <a:gd name="adj2" fmla="val 3619670"/>
            </a:avLst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" name="Дуга 33">
            <a:extLst>
              <a:ext uri="{FF2B5EF4-FFF2-40B4-BE49-F238E27FC236}">
                <a16:creationId xmlns:a16="http://schemas.microsoft.com/office/drawing/2014/main" id="{1A3AAAEA-ACBA-465D-877C-2E55CA7C0F99}"/>
              </a:ext>
            </a:extLst>
          </p:cNvPr>
          <p:cNvSpPr/>
          <p:nvPr/>
        </p:nvSpPr>
        <p:spPr>
          <a:xfrm>
            <a:off x="5260047" y="3912577"/>
            <a:ext cx="704071" cy="580292"/>
          </a:xfrm>
          <a:prstGeom prst="arc">
            <a:avLst>
              <a:gd name="adj1" fmla="val 17793896"/>
              <a:gd name="adj2" fmla="val 3619670"/>
            </a:avLst>
          </a:prstGeom>
          <a:ln w="571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1" name="Прямая соединительная линия 20">
            <a:extLst>
              <a:ext uri="{FF2B5EF4-FFF2-40B4-BE49-F238E27FC236}">
                <a16:creationId xmlns:a16="http://schemas.microsoft.com/office/drawing/2014/main" id="{F80B4C78-592B-448D-A8FC-F468E7D7DEE9}"/>
              </a:ext>
            </a:extLst>
          </p:cNvPr>
          <p:cNvCxnSpPr/>
          <p:nvPr/>
        </p:nvCxnSpPr>
        <p:spPr>
          <a:xfrm>
            <a:off x="4551484" y="2491153"/>
            <a:ext cx="650631" cy="0"/>
          </a:xfrm>
          <a:prstGeom prst="line">
            <a:avLst/>
          </a:prstGeom>
          <a:ln w="571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7774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41CF73F7-ED8C-4D86-B992-EB78B767A504}"/>
              </a:ext>
            </a:extLst>
          </p:cNvPr>
          <p:cNvGrpSpPr/>
          <p:nvPr/>
        </p:nvGrpSpPr>
        <p:grpSpPr>
          <a:xfrm>
            <a:off x="3955131" y="2070561"/>
            <a:ext cx="3573018" cy="2675313"/>
            <a:chOff x="3955131" y="2070561"/>
            <a:chExt cx="3573018" cy="2675313"/>
          </a:xfrm>
        </p:grpSpPr>
        <p:pic>
          <p:nvPicPr>
            <p:cNvPr id="4" name="Рисунок 3">
              <a:extLst>
                <a:ext uri="{FF2B5EF4-FFF2-40B4-BE49-F238E27FC236}">
                  <a16:creationId xmlns:a16="http://schemas.microsoft.com/office/drawing/2014/main" id="{190A7E41-17C5-4A6B-BD96-7A9C72B6E1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15075"/>
            <a:stretch/>
          </p:blipFill>
          <p:spPr>
            <a:xfrm>
              <a:off x="3955131" y="2078874"/>
              <a:ext cx="2944433" cy="2667000"/>
            </a:xfrm>
            <a:prstGeom prst="rect">
              <a:avLst/>
            </a:prstGeom>
          </p:spPr>
        </p:pic>
        <p:pic>
          <p:nvPicPr>
            <p:cNvPr id="5" name="Рисунок 4">
              <a:extLst>
                <a:ext uri="{FF2B5EF4-FFF2-40B4-BE49-F238E27FC236}">
                  <a16:creationId xmlns:a16="http://schemas.microsoft.com/office/drawing/2014/main" id="{64EC3E90-214A-496E-8328-338CF43D0B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3309"/>
            <a:stretch/>
          </p:blipFill>
          <p:spPr>
            <a:xfrm>
              <a:off x="6949438" y="2070561"/>
              <a:ext cx="578711" cy="2667000"/>
            </a:xfrm>
            <a:prstGeom prst="rect">
              <a:avLst/>
            </a:prstGeom>
          </p:spPr>
        </p:pic>
      </p:grp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3AF6AC5D-2E5D-4E07-BA68-E74E1F4006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RS-</a:t>
            </a:r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триггер</a:t>
            </a: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21E6C5D4-617D-4384-B5ED-D38297F156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53A26-BF8B-4217-BB31-C49D06648BAB}" type="slidenum">
              <a:rPr lang="ru-RU" smtClean="0"/>
              <a:t>8</a:t>
            </a:fld>
            <a:endParaRPr lang="ru-RU"/>
          </a:p>
        </p:txBody>
      </p: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7D56651C-FAE1-4653-942F-EE4680363101}"/>
              </a:ext>
            </a:extLst>
          </p:cNvPr>
          <p:cNvCxnSpPr/>
          <p:nvPr/>
        </p:nvCxnSpPr>
        <p:spPr>
          <a:xfrm>
            <a:off x="4545623" y="2488223"/>
            <a:ext cx="650631" cy="0"/>
          </a:xfrm>
          <a:prstGeom prst="line">
            <a:avLst/>
          </a:prstGeom>
          <a:ln w="571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04A7C587-999D-4AE5-9EEF-96B744EC0443}"/>
              </a:ext>
            </a:extLst>
          </p:cNvPr>
          <p:cNvCxnSpPr/>
          <p:nvPr/>
        </p:nvCxnSpPr>
        <p:spPr>
          <a:xfrm>
            <a:off x="4545623" y="4390292"/>
            <a:ext cx="650631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86C627D8-C15A-4318-ACEE-1C97EA4BDE4A}"/>
              </a:ext>
            </a:extLst>
          </p:cNvPr>
          <p:cNvCxnSpPr>
            <a:cxnSpLocks/>
          </p:cNvCxnSpPr>
          <p:nvPr/>
        </p:nvCxnSpPr>
        <p:spPr>
          <a:xfrm>
            <a:off x="4914900" y="4003430"/>
            <a:ext cx="281354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252E9C46-D4B9-4659-BE2C-F92386A64D6F}"/>
              </a:ext>
            </a:extLst>
          </p:cNvPr>
          <p:cNvCxnSpPr>
            <a:cxnSpLocks/>
          </p:cNvCxnSpPr>
          <p:nvPr/>
        </p:nvCxnSpPr>
        <p:spPr>
          <a:xfrm flipV="1">
            <a:off x="4935415" y="3640015"/>
            <a:ext cx="0" cy="363416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97B71305-6BE4-42A9-9A40-0691F608A081}"/>
              </a:ext>
            </a:extLst>
          </p:cNvPr>
          <p:cNvCxnSpPr>
            <a:cxnSpLocks/>
          </p:cNvCxnSpPr>
          <p:nvPr/>
        </p:nvCxnSpPr>
        <p:spPr>
          <a:xfrm flipH="1">
            <a:off x="4914901" y="3261946"/>
            <a:ext cx="1529861" cy="378069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единительная линия 17">
            <a:extLst>
              <a:ext uri="{FF2B5EF4-FFF2-40B4-BE49-F238E27FC236}">
                <a16:creationId xmlns:a16="http://schemas.microsoft.com/office/drawing/2014/main" id="{9D5B501D-1757-451B-B3A9-0976C60E0A76}"/>
              </a:ext>
            </a:extLst>
          </p:cNvPr>
          <p:cNvCxnSpPr>
            <a:cxnSpLocks/>
          </p:cNvCxnSpPr>
          <p:nvPr/>
        </p:nvCxnSpPr>
        <p:spPr>
          <a:xfrm flipV="1">
            <a:off x="6444762" y="2681654"/>
            <a:ext cx="0" cy="580292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единительная линия 19">
            <a:extLst>
              <a:ext uri="{FF2B5EF4-FFF2-40B4-BE49-F238E27FC236}">
                <a16:creationId xmlns:a16="http://schemas.microsoft.com/office/drawing/2014/main" id="{75E731E9-F51A-4051-864A-F25C20637E7A}"/>
              </a:ext>
            </a:extLst>
          </p:cNvPr>
          <p:cNvCxnSpPr>
            <a:cxnSpLocks/>
          </p:cNvCxnSpPr>
          <p:nvPr/>
        </p:nvCxnSpPr>
        <p:spPr>
          <a:xfrm>
            <a:off x="6280639" y="2681654"/>
            <a:ext cx="550984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единительная линия 21">
            <a:extLst>
              <a:ext uri="{FF2B5EF4-FFF2-40B4-BE49-F238E27FC236}">
                <a16:creationId xmlns:a16="http://schemas.microsoft.com/office/drawing/2014/main" id="{25E0FFB9-CD59-462E-A2AF-EAA28F3F236D}"/>
              </a:ext>
            </a:extLst>
          </p:cNvPr>
          <p:cNvCxnSpPr>
            <a:cxnSpLocks/>
          </p:cNvCxnSpPr>
          <p:nvPr/>
        </p:nvCxnSpPr>
        <p:spPr>
          <a:xfrm>
            <a:off x="4914900" y="2854569"/>
            <a:ext cx="281354" cy="0"/>
          </a:xfrm>
          <a:prstGeom prst="line">
            <a:avLst/>
          </a:prstGeom>
          <a:ln w="571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>
            <a:extLst>
              <a:ext uri="{FF2B5EF4-FFF2-40B4-BE49-F238E27FC236}">
                <a16:creationId xmlns:a16="http://schemas.microsoft.com/office/drawing/2014/main" id="{36F41720-F3F0-4132-9429-7A5803098C08}"/>
              </a:ext>
            </a:extLst>
          </p:cNvPr>
          <p:cNvCxnSpPr>
            <a:cxnSpLocks/>
          </p:cNvCxnSpPr>
          <p:nvPr/>
        </p:nvCxnSpPr>
        <p:spPr>
          <a:xfrm flipV="1">
            <a:off x="4911969" y="2854569"/>
            <a:ext cx="0" cy="407377"/>
          </a:xfrm>
          <a:prstGeom prst="line">
            <a:avLst/>
          </a:prstGeom>
          <a:ln w="571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единительная линия 23">
            <a:extLst>
              <a:ext uri="{FF2B5EF4-FFF2-40B4-BE49-F238E27FC236}">
                <a16:creationId xmlns:a16="http://schemas.microsoft.com/office/drawing/2014/main" id="{0136FE3E-AB3F-40A5-920D-92C5EA8C5B39}"/>
              </a:ext>
            </a:extLst>
          </p:cNvPr>
          <p:cNvCxnSpPr>
            <a:cxnSpLocks/>
          </p:cNvCxnSpPr>
          <p:nvPr/>
        </p:nvCxnSpPr>
        <p:spPr>
          <a:xfrm flipH="1" flipV="1">
            <a:off x="4911969" y="3261946"/>
            <a:ext cx="1532794" cy="378071"/>
          </a:xfrm>
          <a:prstGeom prst="line">
            <a:avLst/>
          </a:prstGeom>
          <a:ln w="571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единительная линия 28">
            <a:extLst>
              <a:ext uri="{FF2B5EF4-FFF2-40B4-BE49-F238E27FC236}">
                <a16:creationId xmlns:a16="http://schemas.microsoft.com/office/drawing/2014/main" id="{E199852C-BDB6-4009-9360-CA1B2E5F47B9}"/>
              </a:ext>
            </a:extLst>
          </p:cNvPr>
          <p:cNvCxnSpPr>
            <a:cxnSpLocks/>
          </p:cNvCxnSpPr>
          <p:nvPr/>
        </p:nvCxnSpPr>
        <p:spPr>
          <a:xfrm flipV="1">
            <a:off x="6444762" y="3640015"/>
            <a:ext cx="0" cy="580292"/>
          </a:xfrm>
          <a:prstGeom prst="line">
            <a:avLst/>
          </a:prstGeom>
          <a:ln w="571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Прямая соединительная линия 29">
            <a:extLst>
              <a:ext uri="{FF2B5EF4-FFF2-40B4-BE49-F238E27FC236}">
                <a16:creationId xmlns:a16="http://schemas.microsoft.com/office/drawing/2014/main" id="{1F368126-451F-40A2-85D7-2EE0271F3EEB}"/>
              </a:ext>
            </a:extLst>
          </p:cNvPr>
          <p:cNvCxnSpPr>
            <a:cxnSpLocks/>
          </p:cNvCxnSpPr>
          <p:nvPr/>
        </p:nvCxnSpPr>
        <p:spPr>
          <a:xfrm>
            <a:off x="6271847" y="4202723"/>
            <a:ext cx="550984" cy="0"/>
          </a:xfrm>
          <a:prstGeom prst="line">
            <a:avLst/>
          </a:prstGeom>
          <a:ln w="571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Дуга 31">
            <a:extLst>
              <a:ext uri="{FF2B5EF4-FFF2-40B4-BE49-F238E27FC236}">
                <a16:creationId xmlns:a16="http://schemas.microsoft.com/office/drawing/2014/main" id="{E0AD18BC-935E-49CD-8FAF-E2BC1DC620B8}"/>
              </a:ext>
            </a:extLst>
          </p:cNvPr>
          <p:cNvSpPr/>
          <p:nvPr/>
        </p:nvSpPr>
        <p:spPr>
          <a:xfrm>
            <a:off x="5257116" y="2391504"/>
            <a:ext cx="704071" cy="580292"/>
          </a:xfrm>
          <a:prstGeom prst="arc">
            <a:avLst>
              <a:gd name="adj1" fmla="val 17793896"/>
              <a:gd name="adj2" fmla="val 3619670"/>
            </a:avLst>
          </a:prstGeom>
          <a:ln w="571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" name="Дуга 33">
            <a:extLst>
              <a:ext uri="{FF2B5EF4-FFF2-40B4-BE49-F238E27FC236}">
                <a16:creationId xmlns:a16="http://schemas.microsoft.com/office/drawing/2014/main" id="{1A3AAAEA-ACBA-465D-877C-2E55CA7C0F99}"/>
              </a:ext>
            </a:extLst>
          </p:cNvPr>
          <p:cNvSpPr/>
          <p:nvPr/>
        </p:nvSpPr>
        <p:spPr>
          <a:xfrm>
            <a:off x="5260047" y="3912577"/>
            <a:ext cx="704071" cy="580292"/>
          </a:xfrm>
          <a:prstGeom prst="arc">
            <a:avLst>
              <a:gd name="adj1" fmla="val 17793896"/>
              <a:gd name="adj2" fmla="val 3619670"/>
            </a:avLst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1" name="Прямая соединительная линия 20">
            <a:extLst>
              <a:ext uri="{FF2B5EF4-FFF2-40B4-BE49-F238E27FC236}">
                <a16:creationId xmlns:a16="http://schemas.microsoft.com/office/drawing/2014/main" id="{73C67187-7035-4648-B870-E8AB8EAACE8E}"/>
              </a:ext>
            </a:extLst>
          </p:cNvPr>
          <p:cNvCxnSpPr/>
          <p:nvPr/>
        </p:nvCxnSpPr>
        <p:spPr>
          <a:xfrm>
            <a:off x="4545623" y="4390292"/>
            <a:ext cx="650631" cy="0"/>
          </a:xfrm>
          <a:prstGeom prst="line">
            <a:avLst/>
          </a:prstGeom>
          <a:ln w="571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4968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41CF73F7-ED8C-4D86-B992-EB78B767A504}"/>
              </a:ext>
            </a:extLst>
          </p:cNvPr>
          <p:cNvGrpSpPr/>
          <p:nvPr/>
        </p:nvGrpSpPr>
        <p:grpSpPr>
          <a:xfrm>
            <a:off x="3955131" y="2070561"/>
            <a:ext cx="3573018" cy="2675313"/>
            <a:chOff x="3955131" y="2070561"/>
            <a:chExt cx="3573018" cy="2675313"/>
          </a:xfrm>
        </p:grpSpPr>
        <p:pic>
          <p:nvPicPr>
            <p:cNvPr id="4" name="Рисунок 3">
              <a:extLst>
                <a:ext uri="{FF2B5EF4-FFF2-40B4-BE49-F238E27FC236}">
                  <a16:creationId xmlns:a16="http://schemas.microsoft.com/office/drawing/2014/main" id="{190A7E41-17C5-4A6B-BD96-7A9C72B6E1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15075"/>
            <a:stretch/>
          </p:blipFill>
          <p:spPr>
            <a:xfrm>
              <a:off x="3955131" y="2078874"/>
              <a:ext cx="2944433" cy="2667000"/>
            </a:xfrm>
            <a:prstGeom prst="rect">
              <a:avLst/>
            </a:prstGeom>
          </p:spPr>
        </p:pic>
        <p:pic>
          <p:nvPicPr>
            <p:cNvPr id="5" name="Рисунок 4">
              <a:extLst>
                <a:ext uri="{FF2B5EF4-FFF2-40B4-BE49-F238E27FC236}">
                  <a16:creationId xmlns:a16="http://schemas.microsoft.com/office/drawing/2014/main" id="{64EC3E90-214A-496E-8328-338CF43D0B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3309"/>
            <a:stretch/>
          </p:blipFill>
          <p:spPr>
            <a:xfrm>
              <a:off x="6949438" y="2070561"/>
              <a:ext cx="578711" cy="2667000"/>
            </a:xfrm>
            <a:prstGeom prst="rect">
              <a:avLst/>
            </a:prstGeom>
          </p:spPr>
        </p:pic>
      </p:grp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3AF6AC5D-2E5D-4E07-BA68-E74E1F4006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RS-</a:t>
            </a:r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триггер</a:t>
            </a: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21E6C5D4-617D-4384-B5ED-D38297F156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53A26-BF8B-4217-BB31-C49D06648BAB}" type="slidenum">
              <a:rPr lang="ru-RU" smtClean="0"/>
              <a:t>9</a:t>
            </a:fld>
            <a:endParaRPr lang="ru-RU"/>
          </a:p>
        </p:txBody>
      </p: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7D56651C-FAE1-4653-942F-EE4680363101}"/>
              </a:ext>
            </a:extLst>
          </p:cNvPr>
          <p:cNvCxnSpPr/>
          <p:nvPr/>
        </p:nvCxnSpPr>
        <p:spPr>
          <a:xfrm>
            <a:off x="4545623" y="2488223"/>
            <a:ext cx="650631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04A7C587-999D-4AE5-9EEF-96B744EC0443}"/>
              </a:ext>
            </a:extLst>
          </p:cNvPr>
          <p:cNvCxnSpPr/>
          <p:nvPr/>
        </p:nvCxnSpPr>
        <p:spPr>
          <a:xfrm>
            <a:off x="4545623" y="4390292"/>
            <a:ext cx="650631" cy="0"/>
          </a:xfrm>
          <a:prstGeom prst="line">
            <a:avLst/>
          </a:prstGeom>
          <a:ln w="571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86C627D8-C15A-4318-ACEE-1C97EA4BDE4A}"/>
              </a:ext>
            </a:extLst>
          </p:cNvPr>
          <p:cNvCxnSpPr>
            <a:cxnSpLocks/>
          </p:cNvCxnSpPr>
          <p:nvPr/>
        </p:nvCxnSpPr>
        <p:spPr>
          <a:xfrm>
            <a:off x="4914900" y="4003430"/>
            <a:ext cx="281354" cy="0"/>
          </a:xfrm>
          <a:prstGeom prst="line">
            <a:avLst/>
          </a:prstGeom>
          <a:ln w="571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252E9C46-D4B9-4659-BE2C-F92386A64D6F}"/>
              </a:ext>
            </a:extLst>
          </p:cNvPr>
          <p:cNvCxnSpPr>
            <a:cxnSpLocks/>
          </p:cNvCxnSpPr>
          <p:nvPr/>
        </p:nvCxnSpPr>
        <p:spPr>
          <a:xfrm flipV="1">
            <a:off x="4935415" y="3640015"/>
            <a:ext cx="0" cy="363416"/>
          </a:xfrm>
          <a:prstGeom prst="line">
            <a:avLst/>
          </a:prstGeom>
          <a:ln w="571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97B71305-6BE4-42A9-9A40-0691F608A081}"/>
              </a:ext>
            </a:extLst>
          </p:cNvPr>
          <p:cNvCxnSpPr>
            <a:cxnSpLocks/>
          </p:cNvCxnSpPr>
          <p:nvPr/>
        </p:nvCxnSpPr>
        <p:spPr>
          <a:xfrm flipH="1">
            <a:off x="4914901" y="3261946"/>
            <a:ext cx="1529861" cy="378069"/>
          </a:xfrm>
          <a:prstGeom prst="line">
            <a:avLst/>
          </a:prstGeom>
          <a:ln w="571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единительная линия 17">
            <a:extLst>
              <a:ext uri="{FF2B5EF4-FFF2-40B4-BE49-F238E27FC236}">
                <a16:creationId xmlns:a16="http://schemas.microsoft.com/office/drawing/2014/main" id="{9D5B501D-1757-451B-B3A9-0976C60E0A76}"/>
              </a:ext>
            </a:extLst>
          </p:cNvPr>
          <p:cNvCxnSpPr>
            <a:cxnSpLocks/>
          </p:cNvCxnSpPr>
          <p:nvPr/>
        </p:nvCxnSpPr>
        <p:spPr>
          <a:xfrm flipV="1">
            <a:off x="6444762" y="2681654"/>
            <a:ext cx="0" cy="580292"/>
          </a:xfrm>
          <a:prstGeom prst="line">
            <a:avLst/>
          </a:prstGeom>
          <a:ln w="571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единительная линия 19">
            <a:extLst>
              <a:ext uri="{FF2B5EF4-FFF2-40B4-BE49-F238E27FC236}">
                <a16:creationId xmlns:a16="http://schemas.microsoft.com/office/drawing/2014/main" id="{75E731E9-F51A-4051-864A-F25C20637E7A}"/>
              </a:ext>
            </a:extLst>
          </p:cNvPr>
          <p:cNvCxnSpPr>
            <a:cxnSpLocks/>
          </p:cNvCxnSpPr>
          <p:nvPr/>
        </p:nvCxnSpPr>
        <p:spPr>
          <a:xfrm>
            <a:off x="6280639" y="2681654"/>
            <a:ext cx="550984" cy="0"/>
          </a:xfrm>
          <a:prstGeom prst="line">
            <a:avLst/>
          </a:prstGeom>
          <a:ln w="571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единительная линия 21">
            <a:extLst>
              <a:ext uri="{FF2B5EF4-FFF2-40B4-BE49-F238E27FC236}">
                <a16:creationId xmlns:a16="http://schemas.microsoft.com/office/drawing/2014/main" id="{25E0FFB9-CD59-462E-A2AF-EAA28F3F236D}"/>
              </a:ext>
            </a:extLst>
          </p:cNvPr>
          <p:cNvCxnSpPr>
            <a:cxnSpLocks/>
          </p:cNvCxnSpPr>
          <p:nvPr/>
        </p:nvCxnSpPr>
        <p:spPr>
          <a:xfrm>
            <a:off x="4914900" y="2854569"/>
            <a:ext cx="281354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>
            <a:extLst>
              <a:ext uri="{FF2B5EF4-FFF2-40B4-BE49-F238E27FC236}">
                <a16:creationId xmlns:a16="http://schemas.microsoft.com/office/drawing/2014/main" id="{36F41720-F3F0-4132-9429-7A5803098C08}"/>
              </a:ext>
            </a:extLst>
          </p:cNvPr>
          <p:cNvCxnSpPr>
            <a:cxnSpLocks/>
          </p:cNvCxnSpPr>
          <p:nvPr/>
        </p:nvCxnSpPr>
        <p:spPr>
          <a:xfrm flipV="1">
            <a:off x="4911969" y="2854569"/>
            <a:ext cx="0" cy="407377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единительная линия 23">
            <a:extLst>
              <a:ext uri="{FF2B5EF4-FFF2-40B4-BE49-F238E27FC236}">
                <a16:creationId xmlns:a16="http://schemas.microsoft.com/office/drawing/2014/main" id="{0136FE3E-AB3F-40A5-920D-92C5EA8C5B39}"/>
              </a:ext>
            </a:extLst>
          </p:cNvPr>
          <p:cNvCxnSpPr>
            <a:cxnSpLocks/>
          </p:cNvCxnSpPr>
          <p:nvPr/>
        </p:nvCxnSpPr>
        <p:spPr>
          <a:xfrm flipH="1" flipV="1">
            <a:off x="4911969" y="3261946"/>
            <a:ext cx="1532794" cy="378071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единительная линия 28">
            <a:extLst>
              <a:ext uri="{FF2B5EF4-FFF2-40B4-BE49-F238E27FC236}">
                <a16:creationId xmlns:a16="http://schemas.microsoft.com/office/drawing/2014/main" id="{E199852C-BDB6-4009-9360-CA1B2E5F47B9}"/>
              </a:ext>
            </a:extLst>
          </p:cNvPr>
          <p:cNvCxnSpPr>
            <a:cxnSpLocks/>
          </p:cNvCxnSpPr>
          <p:nvPr/>
        </p:nvCxnSpPr>
        <p:spPr>
          <a:xfrm flipV="1">
            <a:off x="6444762" y="3640015"/>
            <a:ext cx="0" cy="580292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Прямая соединительная линия 29">
            <a:extLst>
              <a:ext uri="{FF2B5EF4-FFF2-40B4-BE49-F238E27FC236}">
                <a16:creationId xmlns:a16="http://schemas.microsoft.com/office/drawing/2014/main" id="{1F368126-451F-40A2-85D7-2EE0271F3EEB}"/>
              </a:ext>
            </a:extLst>
          </p:cNvPr>
          <p:cNvCxnSpPr>
            <a:cxnSpLocks/>
          </p:cNvCxnSpPr>
          <p:nvPr/>
        </p:nvCxnSpPr>
        <p:spPr>
          <a:xfrm>
            <a:off x="6271847" y="4202723"/>
            <a:ext cx="550984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Дуга 31">
            <a:extLst>
              <a:ext uri="{FF2B5EF4-FFF2-40B4-BE49-F238E27FC236}">
                <a16:creationId xmlns:a16="http://schemas.microsoft.com/office/drawing/2014/main" id="{E0AD18BC-935E-49CD-8FAF-E2BC1DC620B8}"/>
              </a:ext>
            </a:extLst>
          </p:cNvPr>
          <p:cNvSpPr/>
          <p:nvPr/>
        </p:nvSpPr>
        <p:spPr>
          <a:xfrm>
            <a:off x="5257116" y="2391504"/>
            <a:ext cx="704071" cy="580292"/>
          </a:xfrm>
          <a:prstGeom prst="arc">
            <a:avLst>
              <a:gd name="adj1" fmla="val 17793896"/>
              <a:gd name="adj2" fmla="val 3619670"/>
            </a:avLst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" name="Дуга 33">
            <a:extLst>
              <a:ext uri="{FF2B5EF4-FFF2-40B4-BE49-F238E27FC236}">
                <a16:creationId xmlns:a16="http://schemas.microsoft.com/office/drawing/2014/main" id="{1A3AAAEA-ACBA-465D-877C-2E55CA7C0F99}"/>
              </a:ext>
            </a:extLst>
          </p:cNvPr>
          <p:cNvSpPr/>
          <p:nvPr/>
        </p:nvSpPr>
        <p:spPr>
          <a:xfrm>
            <a:off x="5260047" y="3912577"/>
            <a:ext cx="704071" cy="580292"/>
          </a:xfrm>
          <a:prstGeom prst="arc">
            <a:avLst>
              <a:gd name="adj1" fmla="val 17793896"/>
              <a:gd name="adj2" fmla="val 3619670"/>
            </a:avLst>
          </a:prstGeom>
          <a:ln w="571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95160203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1345</TotalTime>
  <Words>683</Words>
  <Application>Microsoft Office PowerPoint</Application>
  <PresentationFormat>Широкоэкранный</PresentationFormat>
  <Paragraphs>290</Paragraphs>
  <Slides>64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64</vt:i4>
      </vt:variant>
    </vt:vector>
  </HeadingPairs>
  <TitlesOfParts>
    <vt:vector size="72" baseType="lpstr">
      <vt:lpstr>Cormorant</vt:lpstr>
      <vt:lpstr>Calibri</vt:lpstr>
      <vt:lpstr>Arial</vt:lpstr>
      <vt:lpstr>Helvetica World</vt:lpstr>
      <vt:lpstr>HelveticaNeue LT CYR 57 Cond</vt:lpstr>
      <vt:lpstr>Calibri Light</vt:lpstr>
      <vt:lpstr>Menlo</vt:lpstr>
      <vt:lpstr>Тема Office</vt:lpstr>
      <vt:lpstr>Архитектуры процессорных систем</vt:lpstr>
      <vt:lpstr>План лекции</vt:lpstr>
      <vt:lpstr>Бистабильное устройство</vt:lpstr>
      <vt:lpstr>Бистабильное устройство</vt:lpstr>
      <vt:lpstr>Бистабильное устройство</vt:lpstr>
      <vt:lpstr>RS-триггер</vt:lpstr>
      <vt:lpstr>RS-триггер</vt:lpstr>
      <vt:lpstr>RS-триггер</vt:lpstr>
      <vt:lpstr>RS-триггер</vt:lpstr>
      <vt:lpstr>RS-триггер</vt:lpstr>
      <vt:lpstr>D-защелка (latch)</vt:lpstr>
      <vt:lpstr>D-защелка (latch)</vt:lpstr>
      <vt:lpstr>D-защелка (latch)</vt:lpstr>
      <vt:lpstr>D-защелка (latch)</vt:lpstr>
      <vt:lpstr>D-триггер</vt:lpstr>
      <vt:lpstr>D-триггер с сигналом разрешения</vt:lpstr>
      <vt:lpstr>D-триггер с сигналом сброса</vt:lpstr>
      <vt:lpstr>Регистр</vt:lpstr>
      <vt:lpstr>Адресуемые регистры</vt:lpstr>
      <vt:lpstr>Трехпортовый регистровый файл</vt:lpstr>
      <vt:lpstr>Трехпортовый регистровый файл</vt:lpstr>
      <vt:lpstr>Регистровый файл для RISC-V</vt:lpstr>
      <vt:lpstr>Память</vt:lpstr>
      <vt:lpstr>Последовательностные схемы</vt:lpstr>
      <vt:lpstr>Конечные автоматы</vt:lpstr>
      <vt:lpstr>Конечные автоматы</vt:lpstr>
      <vt:lpstr>Счетчик</vt:lpstr>
      <vt:lpstr>Последовательное считывание из памяти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Сдвиговый регистр</vt:lpstr>
      <vt:lpstr>Сдвиговый регистр</vt:lpstr>
      <vt:lpstr>Сдвиговый регистр</vt:lpstr>
      <vt:lpstr>Сдвиговый регистр</vt:lpstr>
      <vt:lpstr>Временные характеристики</vt:lpstr>
      <vt:lpstr>Временные характеристики</vt:lpstr>
      <vt:lpstr>Расфазировка</vt:lpstr>
      <vt:lpstr>Программируемое устройство</vt:lpstr>
      <vt:lpstr>Программируемое устройство</vt:lpstr>
      <vt:lpstr>Программируемое устройство</vt:lpstr>
      <vt:lpstr>1. Операция на АЛУ</vt:lpstr>
      <vt:lpstr>2. Загрузка константы</vt:lpstr>
      <vt:lpstr>3. Загрузка с внешних устройств</vt:lpstr>
      <vt:lpstr>4. Безусловный переход</vt:lpstr>
      <vt:lpstr>5. Условный переход</vt:lpstr>
      <vt:lpstr>Пример программы (13 * switches)</vt:lpstr>
      <vt:lpstr>Пример программы (13 * switches)</vt:lpstr>
      <vt:lpstr>Пример программы (13 * switches)</vt:lpstr>
      <vt:lpstr>Пример программы (13 * switches)</vt:lpstr>
      <vt:lpstr>Пример программы (13 * switches)</vt:lpstr>
      <vt:lpstr>Пример программы (13 * switches)</vt:lpstr>
      <vt:lpstr>Пример программы (13 * switches)</vt:lpstr>
      <vt:lpstr>Пример программы (13 * switches)</vt:lpstr>
      <vt:lpstr>Пример программы (13 * switches)</vt:lpstr>
      <vt:lpstr>Пример программы (13 * switches)</vt:lpstr>
      <vt:lpstr>Пример программы (13 * switches)</vt:lpstr>
      <vt:lpstr>Пример программы (13 * switches)</vt:lpstr>
      <vt:lpstr>Пример программы (13 * switches)</vt:lpstr>
      <vt:lpstr>Пример программы (13 * switches)</vt:lpstr>
      <vt:lpstr>Пример программы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Последовательная логика</dc:title>
  <dc:creator>Михаил Попов</dc:creator>
  <cp:lastModifiedBy>Михаил Попов</cp:lastModifiedBy>
  <cp:revision>2</cp:revision>
  <dcterms:created xsi:type="dcterms:W3CDTF">2019-09-23T17:39:54Z</dcterms:created>
  <dcterms:modified xsi:type="dcterms:W3CDTF">2021-09-24T14:41:42Z</dcterms:modified>
</cp:coreProperties>
</file>